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fntdata" ContentType="application/x-fontdata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Slides/notesSlide20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6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authors.xml" ContentType="application/vnd.ms-powerpoint.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customXml/itemProps3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revisionInfo.xml" ContentType="application/vnd.ms-powerpoint.revisioninfo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58" r:id="rId4"/>
  </p:sldMasterIdLst>
  <p:notesMasterIdLst>
    <p:notesMasterId r:id="rId25"/>
  </p:notesMasterIdLst>
  <p:sldIdLst>
    <p:sldId id="256" r:id="rId5"/>
    <p:sldId id="376" r:id="rId6"/>
    <p:sldId id="377" r:id="rId7"/>
    <p:sldId id="386" r:id="rId8"/>
    <p:sldId id="379" r:id="rId9"/>
    <p:sldId id="380" r:id="rId10"/>
    <p:sldId id="382" r:id="rId11"/>
    <p:sldId id="381" r:id="rId12"/>
    <p:sldId id="383" r:id="rId13"/>
    <p:sldId id="384" r:id="rId14"/>
    <p:sldId id="395" r:id="rId15"/>
    <p:sldId id="387" r:id="rId16"/>
    <p:sldId id="388" r:id="rId17"/>
    <p:sldId id="396" r:id="rId18"/>
    <p:sldId id="389" r:id="rId19"/>
    <p:sldId id="390" r:id="rId20"/>
    <p:sldId id="391" r:id="rId21"/>
    <p:sldId id="392" r:id="rId22"/>
    <p:sldId id="394" r:id="rId23"/>
    <p:sldId id="285" r:id="rId24"/>
  </p:sldIdLst>
  <p:sldSz cx="9144000" cy="5143500" type="screen16x9"/>
  <p:notesSz cx="6858000" cy="9144000"/>
  <p:embeddedFontLst>
    <p:embeddedFont>
      <p:font typeface="Dosis" pitchFamily="2" charset="0"/>
      <p:regular r:id="rId26"/>
      <p:bold r:id="rId27"/>
    </p:embeddedFont>
    <p:embeddedFont>
      <p:font typeface="Montserrat" panose="00000500000000000000" pitchFamily="2" charset="0"/>
      <p:regular r:id="rId28"/>
      <p:bold r:id="rId29"/>
      <p:italic r:id="rId30"/>
      <p:boldItalic r:id="rId31"/>
    </p:embeddedFont>
    <p:embeddedFont>
      <p:font typeface="Roboto Slab" panose="020B0604020202020204" charset="0"/>
      <p:regular r:id="rId32"/>
      <p:bold r:id="rId33"/>
    </p:embeddedFont>
    <p:embeddedFont>
      <p:font typeface="Source Sans Pro" panose="020B0503030403020204" pitchFamily="34" charset="0"/>
      <p:regular r:id="rId34"/>
      <p:bold r:id="rId35"/>
      <p:italic r:id="rId36"/>
      <p:boldItalic r:id="rId3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7FB3BF8-1F8A-291C-840A-853B553636E0}" name="ALDO RAZIEL HERNANDEZ ALVAREZ" initials="ARHA" userId="S::ARHernandez@cnsf.gob.mx::5bf40253-5cfa-4473-9e63-9d01842aff2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E7A"/>
    <a:srgbClr val="BADDFF"/>
    <a:srgbClr val="0091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F99022-DB9B-4FE8-A7DA-813D42E0E0E7}" v="3" dt="2023-01-18T02:33:55.013"/>
  </p1510:revLst>
</p1510:revInfo>
</file>

<file path=ppt/tableStyles.xml><?xml version="1.0" encoding="utf-8"?>
<a:tblStyleLst xmlns:a="http://schemas.openxmlformats.org/drawingml/2006/main" def="{701FB10D-A61A-4DE4-8506-F670E7A89527}">
  <a:tblStyle styleId="{701FB10D-A61A-4DE4-8506-F670E7A8952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398DAF6-0271-4389-B3DC-BA433CC306D7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40" autoAdjust="0"/>
    <p:restoredTop sz="93640" autoAdjust="0"/>
  </p:normalViewPr>
  <p:slideViewPr>
    <p:cSldViewPr snapToGrid="0">
      <p:cViewPr varScale="1">
        <p:scale>
          <a:sx n="102" d="100"/>
          <a:sy n="102" d="100"/>
        </p:scale>
        <p:origin x="58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font" Target="fonts/font1.fntdata"/><Relationship Id="rId39" Type="http://schemas.openxmlformats.org/officeDocument/2006/relationships/viewProps" Target="viewProps.xml"/><Relationship Id="rId21" Type="http://schemas.openxmlformats.org/officeDocument/2006/relationships/slide" Target="slides/slide17.xml"/><Relationship Id="rId34" Type="http://schemas.openxmlformats.org/officeDocument/2006/relationships/font" Target="fonts/font9.fntdata"/><Relationship Id="rId42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font" Target="fonts/font4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font" Target="fonts/font7.fntdata"/><Relationship Id="rId37" Type="http://schemas.openxmlformats.org/officeDocument/2006/relationships/font" Target="fonts/font12.fntdata"/><Relationship Id="rId40" Type="http://schemas.openxmlformats.org/officeDocument/2006/relationships/theme" Target="theme/theme1.xml"/><Relationship Id="rId45" Type="http://schemas.openxmlformats.org/officeDocument/2006/relationships/customXml" Target="../customXml/item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font" Target="fonts/font3.fntdata"/><Relationship Id="rId36" Type="http://schemas.openxmlformats.org/officeDocument/2006/relationships/font" Target="fonts/font11.fntdata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font" Target="fonts/font6.fntdata"/><Relationship Id="rId44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font" Target="fonts/font2.fntdata"/><Relationship Id="rId30" Type="http://schemas.openxmlformats.org/officeDocument/2006/relationships/font" Target="fonts/font5.fntdata"/><Relationship Id="rId35" Type="http://schemas.openxmlformats.org/officeDocument/2006/relationships/font" Target="fonts/font10.fntdata"/><Relationship Id="rId43" Type="http://schemas.microsoft.com/office/2015/10/relationships/revisionInfo" Target="revisionInfo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33" Type="http://schemas.openxmlformats.org/officeDocument/2006/relationships/font" Target="fonts/font8.fntdata"/><Relationship Id="rId38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ARDO HUMBERTO SEVILLA AGUILAR" userId="S::rsevilla@cnsf.gob.mx::94c9c77e-ccbf-4b74-aeeb-01ce0f31e326" providerId="AD" clId="Web-{5B52C74B-1D49-4B26-8122-DE1B08853F30}"/>
    <pc:docChg chg="modSld">
      <pc:chgData name="RICARDO HUMBERTO SEVILLA AGUILAR" userId="S::rsevilla@cnsf.gob.mx::94c9c77e-ccbf-4b74-aeeb-01ce0f31e326" providerId="AD" clId="Web-{5B52C74B-1D49-4B26-8122-DE1B08853F30}" dt="2021-10-12T15:44:56.087" v="262" actId="20577"/>
      <pc:docMkLst>
        <pc:docMk/>
      </pc:docMkLst>
      <pc:sldChg chg="modSp">
        <pc:chgData name="RICARDO HUMBERTO SEVILLA AGUILAR" userId="S::rsevilla@cnsf.gob.mx::94c9c77e-ccbf-4b74-aeeb-01ce0f31e326" providerId="AD" clId="Web-{5B52C74B-1D49-4B26-8122-DE1B08853F30}" dt="2021-10-12T15:17:44.732" v="66" actId="20577"/>
        <pc:sldMkLst>
          <pc:docMk/>
          <pc:sldMk cId="0" sldId="261"/>
        </pc:sldMkLst>
        <pc:spChg chg="mod">
          <ac:chgData name="RICARDO HUMBERTO SEVILLA AGUILAR" userId="S::rsevilla@cnsf.gob.mx::94c9c77e-ccbf-4b74-aeeb-01ce0f31e326" providerId="AD" clId="Web-{5B52C74B-1D49-4B26-8122-DE1B08853F30}" dt="2021-10-12T15:17:44.732" v="66" actId="20577"/>
          <ac:spMkLst>
            <pc:docMk/>
            <pc:sldMk cId="0" sldId="26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1:51.607" v="71" actId="20577"/>
        <pc:sldMkLst>
          <pc:docMk/>
          <pc:sldMk cId="1495445757" sldId="298"/>
        </pc:sldMkLst>
        <pc:spChg chg="mod">
          <ac:chgData name="RICARDO HUMBERTO SEVILLA AGUILAR" userId="S::rsevilla@cnsf.gob.mx::94c9c77e-ccbf-4b74-aeeb-01ce0f31e326" providerId="AD" clId="Web-{5B52C74B-1D49-4B26-8122-DE1B08853F30}" dt="2021-10-12T15:21:51.607" v="71" actId="20577"/>
          <ac:spMkLst>
            <pc:docMk/>
            <pc:sldMk cId="1495445757" sldId="298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2:16.843" v="75" actId="20577"/>
        <pc:sldMkLst>
          <pc:docMk/>
          <pc:sldMk cId="870273" sldId="299"/>
        </pc:sldMkLst>
        <pc:spChg chg="mod">
          <ac:chgData name="RICARDO HUMBERTO SEVILLA AGUILAR" userId="S::rsevilla@cnsf.gob.mx::94c9c77e-ccbf-4b74-aeeb-01ce0f31e326" providerId="AD" clId="Web-{5B52C74B-1D49-4B26-8122-DE1B08853F30}" dt="2021-10-12T15:22:16.843" v="75" actId="20577"/>
          <ac:spMkLst>
            <pc:docMk/>
            <pc:sldMk cId="870273" sldId="299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6:00.100" v="65" actId="20577"/>
        <pc:sldMkLst>
          <pc:docMk/>
          <pc:sldMk cId="265528646" sldId="302"/>
        </pc:sldMkLst>
        <pc:spChg chg="mod">
          <ac:chgData name="RICARDO HUMBERTO SEVILLA AGUILAR" userId="S::rsevilla@cnsf.gob.mx::94c9c77e-ccbf-4b74-aeeb-01ce0f31e326" providerId="AD" clId="Web-{5B52C74B-1D49-4B26-8122-DE1B08853F30}" dt="2021-10-12T15:16:00.100" v="65" actId="20577"/>
          <ac:spMkLst>
            <pc:docMk/>
            <pc:sldMk cId="265528646" sldId="302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3:02.839" v="32" actId="20577"/>
        <pc:sldMkLst>
          <pc:docMk/>
          <pc:sldMk cId="3679349663" sldId="305"/>
        </pc:sldMkLst>
        <pc:spChg chg="mod">
          <ac:chgData name="RICARDO HUMBERTO SEVILLA AGUILAR" userId="S::rsevilla@cnsf.gob.mx::94c9c77e-ccbf-4b74-aeeb-01ce0f31e326" providerId="AD" clId="Web-{5B52C74B-1D49-4B26-8122-DE1B08853F30}" dt="2021-10-12T15:12:56.448" v="30" actId="1076"/>
          <ac:spMkLst>
            <pc:docMk/>
            <pc:sldMk cId="3679349663" sldId="305"/>
            <ac:spMk id="111" creationId="{00000000-0000-0000-0000-000000000000}"/>
          </ac:spMkLst>
        </pc:spChg>
        <pc:spChg chg="mod">
          <ac:chgData name="RICARDO HUMBERTO SEVILLA AGUILAR" userId="S::rsevilla@cnsf.gob.mx::94c9c77e-ccbf-4b74-aeeb-01ce0f31e326" providerId="AD" clId="Web-{5B52C74B-1D49-4B26-8122-DE1B08853F30}" dt="2021-10-12T15:13:02.839" v="32" actId="20577"/>
          <ac:spMkLst>
            <pc:docMk/>
            <pc:sldMk cId="3679349663" sldId="305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4:15.328" v="51" actId="20577"/>
        <pc:sldMkLst>
          <pc:docMk/>
          <pc:sldMk cId="1279318402" sldId="306"/>
        </pc:sldMkLst>
        <pc:spChg chg="mod">
          <ac:chgData name="RICARDO HUMBERTO SEVILLA AGUILAR" userId="S::rsevilla@cnsf.gob.mx::94c9c77e-ccbf-4b74-aeeb-01ce0f31e326" providerId="AD" clId="Web-{5B52C74B-1D49-4B26-8122-DE1B08853F30}" dt="2021-10-12T15:14:15.328" v="51" actId="20577"/>
          <ac:spMkLst>
            <pc:docMk/>
            <pc:sldMk cId="1279318402" sldId="306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5:03.956" v="58" actId="20577"/>
        <pc:sldMkLst>
          <pc:docMk/>
          <pc:sldMk cId="639612602" sldId="307"/>
        </pc:sldMkLst>
        <pc:spChg chg="mod">
          <ac:chgData name="RICARDO HUMBERTO SEVILLA AGUILAR" userId="S::rsevilla@cnsf.gob.mx::94c9c77e-ccbf-4b74-aeeb-01ce0f31e326" providerId="AD" clId="Web-{5B52C74B-1D49-4B26-8122-DE1B08853F30}" dt="2021-10-12T15:15:03.956" v="58" actId="20577"/>
          <ac:spMkLst>
            <pc:docMk/>
            <pc:sldMk cId="639612602" sldId="307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5:13.597" v="59" actId="20577"/>
        <pc:sldMkLst>
          <pc:docMk/>
          <pc:sldMk cId="3950326350" sldId="308"/>
        </pc:sldMkLst>
        <pc:spChg chg="mod">
          <ac:chgData name="RICARDO HUMBERTO SEVILLA AGUILAR" userId="S::rsevilla@cnsf.gob.mx::94c9c77e-ccbf-4b74-aeeb-01ce0f31e326" providerId="AD" clId="Web-{5B52C74B-1D49-4B26-8122-DE1B08853F30}" dt="2021-10-12T15:15:13.597" v="59" actId="20577"/>
          <ac:spMkLst>
            <pc:docMk/>
            <pc:sldMk cId="3950326350" sldId="308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0:51.080" v="22" actId="20577"/>
        <pc:sldMkLst>
          <pc:docMk/>
          <pc:sldMk cId="3026573494" sldId="310"/>
        </pc:sldMkLst>
        <pc:spChg chg="mod">
          <ac:chgData name="RICARDO HUMBERTO SEVILLA AGUILAR" userId="S::rsevilla@cnsf.gob.mx::94c9c77e-ccbf-4b74-aeeb-01ce0f31e326" providerId="AD" clId="Web-{5B52C74B-1D49-4B26-8122-DE1B08853F30}" dt="2021-10-12T15:10:51.080" v="22" actId="20577"/>
          <ac:spMkLst>
            <pc:docMk/>
            <pc:sldMk cId="3026573494" sldId="310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1:14.801" v="25" actId="20577"/>
        <pc:sldMkLst>
          <pc:docMk/>
          <pc:sldMk cId="2728659301" sldId="311"/>
        </pc:sldMkLst>
        <pc:spChg chg="mod">
          <ac:chgData name="RICARDO HUMBERTO SEVILLA AGUILAR" userId="S::rsevilla@cnsf.gob.mx::94c9c77e-ccbf-4b74-aeeb-01ce0f31e326" providerId="AD" clId="Web-{5B52C74B-1D49-4B26-8122-DE1B08853F30}" dt="2021-10-12T15:11:14.801" v="25" actId="20577"/>
          <ac:spMkLst>
            <pc:docMk/>
            <pc:sldMk cId="2728659301" sldId="31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14:27.126" v="54" actId="20577"/>
        <pc:sldMkLst>
          <pc:docMk/>
          <pc:sldMk cId="2921971437" sldId="313"/>
        </pc:sldMkLst>
        <pc:spChg chg="mod">
          <ac:chgData name="RICARDO HUMBERTO SEVILLA AGUILAR" userId="S::rsevilla@cnsf.gob.mx::94c9c77e-ccbf-4b74-aeeb-01ce0f31e326" providerId="AD" clId="Web-{5B52C74B-1D49-4B26-8122-DE1B08853F30}" dt="2021-10-12T15:14:27.126" v="54" actId="20577"/>
          <ac:spMkLst>
            <pc:docMk/>
            <pc:sldMk cId="2921971437" sldId="313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2:47.736" v="79" actId="20577"/>
        <pc:sldMkLst>
          <pc:docMk/>
          <pc:sldMk cId="3490170181" sldId="317"/>
        </pc:sldMkLst>
        <pc:spChg chg="mod">
          <ac:chgData name="RICARDO HUMBERTO SEVILLA AGUILAR" userId="S::rsevilla@cnsf.gob.mx::94c9c77e-ccbf-4b74-aeeb-01ce0f31e326" providerId="AD" clId="Web-{5B52C74B-1D49-4B26-8122-DE1B08853F30}" dt="2021-10-12T15:22:47.736" v="79" actId="20577"/>
          <ac:spMkLst>
            <pc:docMk/>
            <pc:sldMk cId="3490170181" sldId="317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1:32.356" v="70" actId="20577"/>
        <pc:sldMkLst>
          <pc:docMk/>
          <pc:sldMk cId="515762728" sldId="320"/>
        </pc:sldMkLst>
        <pc:spChg chg="mod">
          <ac:chgData name="RICARDO HUMBERTO SEVILLA AGUILAR" userId="S::rsevilla@cnsf.gob.mx::94c9c77e-ccbf-4b74-aeeb-01ce0f31e326" providerId="AD" clId="Web-{5B52C74B-1D49-4B26-8122-DE1B08853F30}" dt="2021-10-12T15:21:32.356" v="70" actId="20577"/>
          <ac:spMkLst>
            <pc:docMk/>
            <pc:sldMk cId="515762728" sldId="320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0:02.873" v="109" actId="20577"/>
        <pc:sldMkLst>
          <pc:docMk/>
          <pc:sldMk cId="431472104" sldId="328"/>
        </pc:sldMkLst>
        <pc:spChg chg="mod">
          <ac:chgData name="RICARDO HUMBERTO SEVILLA AGUILAR" userId="S::rsevilla@cnsf.gob.mx::94c9c77e-ccbf-4b74-aeeb-01ce0f31e326" providerId="AD" clId="Web-{5B52C74B-1D49-4B26-8122-DE1B08853F30}" dt="2021-10-12T15:30:02.873" v="109" actId="20577"/>
          <ac:spMkLst>
            <pc:docMk/>
            <pc:sldMk cId="431472104" sldId="328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4:35.837" v="81" actId="20577"/>
        <pc:sldMkLst>
          <pc:docMk/>
          <pc:sldMk cId="2951452404" sldId="329"/>
        </pc:sldMkLst>
        <pc:spChg chg="mod">
          <ac:chgData name="RICARDO HUMBERTO SEVILLA AGUILAR" userId="S::rsevilla@cnsf.gob.mx::94c9c77e-ccbf-4b74-aeeb-01ce0f31e326" providerId="AD" clId="Web-{5B52C74B-1D49-4B26-8122-DE1B08853F30}" dt="2021-10-12T15:24:35.837" v="81" actId="20577"/>
          <ac:spMkLst>
            <pc:docMk/>
            <pc:sldMk cId="2951452404" sldId="329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3:24.520" v="80" actId="20577"/>
        <pc:sldMkLst>
          <pc:docMk/>
          <pc:sldMk cId="1661905377" sldId="331"/>
        </pc:sldMkLst>
        <pc:spChg chg="mod">
          <ac:chgData name="RICARDO HUMBERTO SEVILLA AGUILAR" userId="S::rsevilla@cnsf.gob.mx::94c9c77e-ccbf-4b74-aeeb-01ce0f31e326" providerId="AD" clId="Web-{5B52C74B-1D49-4B26-8122-DE1B08853F30}" dt="2021-10-12T15:23:24.520" v="80" actId="20577"/>
          <ac:spMkLst>
            <pc:docMk/>
            <pc:sldMk cId="1661905377" sldId="33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9:11.651" v="101" actId="20577"/>
        <pc:sldMkLst>
          <pc:docMk/>
          <pc:sldMk cId="2363671952" sldId="333"/>
        </pc:sldMkLst>
        <pc:spChg chg="mod">
          <ac:chgData name="RICARDO HUMBERTO SEVILLA AGUILAR" userId="S::rsevilla@cnsf.gob.mx::94c9c77e-ccbf-4b74-aeeb-01ce0f31e326" providerId="AD" clId="Web-{5B52C74B-1D49-4B26-8122-DE1B08853F30}" dt="2021-10-12T15:29:11.651" v="101" actId="20577"/>
          <ac:spMkLst>
            <pc:docMk/>
            <pc:sldMk cId="2363671952" sldId="333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7:12.081" v="96" actId="20577"/>
        <pc:sldMkLst>
          <pc:docMk/>
          <pc:sldMk cId="1166514617" sldId="334"/>
        </pc:sldMkLst>
        <pc:spChg chg="mod">
          <ac:chgData name="RICARDO HUMBERTO SEVILLA AGUILAR" userId="S::rsevilla@cnsf.gob.mx::94c9c77e-ccbf-4b74-aeeb-01ce0f31e326" providerId="AD" clId="Web-{5B52C74B-1D49-4B26-8122-DE1B08853F30}" dt="2021-10-12T15:27:12.081" v="96" actId="20577"/>
          <ac:spMkLst>
            <pc:docMk/>
            <pc:sldMk cId="1166514617" sldId="334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6:27.219" v="92" actId="20577"/>
        <pc:sldMkLst>
          <pc:docMk/>
          <pc:sldMk cId="2777783446" sldId="335"/>
        </pc:sldMkLst>
        <pc:spChg chg="mod">
          <ac:chgData name="RICARDO HUMBERTO SEVILLA AGUILAR" userId="S::rsevilla@cnsf.gob.mx::94c9c77e-ccbf-4b74-aeeb-01ce0f31e326" providerId="AD" clId="Web-{5B52C74B-1D49-4B26-8122-DE1B08853F30}" dt="2021-10-12T15:26:27.219" v="92" actId="20577"/>
          <ac:spMkLst>
            <pc:docMk/>
            <pc:sldMk cId="2777783446" sldId="335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9:32.363" v="228" actId="20577"/>
        <pc:sldMkLst>
          <pc:docMk/>
          <pc:sldMk cId="15696768" sldId="337"/>
        </pc:sldMkLst>
        <pc:spChg chg="mod">
          <ac:chgData name="RICARDO HUMBERTO SEVILLA AGUILAR" userId="S::rsevilla@cnsf.gob.mx::94c9c77e-ccbf-4b74-aeeb-01ce0f31e326" providerId="AD" clId="Web-{5B52C74B-1D49-4B26-8122-DE1B08853F30}" dt="2021-10-12T15:39:32.363" v="228" actId="20577"/>
          <ac:spMkLst>
            <pc:docMk/>
            <pc:sldMk cId="15696768" sldId="337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6:37.836" v="207" actId="20577"/>
        <pc:sldMkLst>
          <pc:docMk/>
          <pc:sldMk cId="2175222983" sldId="340"/>
        </pc:sldMkLst>
        <pc:spChg chg="mod">
          <ac:chgData name="RICARDO HUMBERTO SEVILLA AGUILAR" userId="S::rsevilla@cnsf.gob.mx::94c9c77e-ccbf-4b74-aeeb-01ce0f31e326" providerId="AD" clId="Web-{5B52C74B-1D49-4B26-8122-DE1B08853F30}" dt="2021-10-12T15:36:37.836" v="207" actId="20577"/>
          <ac:spMkLst>
            <pc:docMk/>
            <pc:sldMk cId="2175222983" sldId="340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4:38.110" v="181" actId="20577"/>
        <pc:sldMkLst>
          <pc:docMk/>
          <pc:sldMk cId="2522072770" sldId="341"/>
        </pc:sldMkLst>
        <pc:spChg chg="mod">
          <ac:chgData name="RICARDO HUMBERTO SEVILLA AGUILAR" userId="S::rsevilla@cnsf.gob.mx::94c9c77e-ccbf-4b74-aeeb-01ce0f31e326" providerId="AD" clId="Web-{5B52C74B-1D49-4B26-8122-DE1B08853F30}" dt="2021-10-12T15:34:38.110" v="181" actId="20577"/>
          <ac:spMkLst>
            <pc:docMk/>
            <pc:sldMk cId="2522072770" sldId="34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7:07.213" v="208" actId="20577"/>
        <pc:sldMkLst>
          <pc:docMk/>
          <pc:sldMk cId="2219996494" sldId="342"/>
        </pc:sldMkLst>
        <pc:spChg chg="mod">
          <ac:chgData name="RICARDO HUMBERTO SEVILLA AGUILAR" userId="S::rsevilla@cnsf.gob.mx::94c9c77e-ccbf-4b74-aeeb-01ce0f31e326" providerId="AD" clId="Web-{5B52C74B-1D49-4B26-8122-DE1B08853F30}" dt="2021-10-12T15:37:07.213" v="208" actId="20577"/>
          <ac:spMkLst>
            <pc:docMk/>
            <pc:sldMk cId="2219996494" sldId="342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8:08.655" v="212" actId="20577"/>
        <pc:sldMkLst>
          <pc:docMk/>
          <pc:sldMk cId="3297973336" sldId="343"/>
        </pc:sldMkLst>
        <pc:spChg chg="mod">
          <ac:chgData name="RICARDO HUMBERTO SEVILLA AGUILAR" userId="S::rsevilla@cnsf.gob.mx::94c9c77e-ccbf-4b74-aeeb-01ce0f31e326" providerId="AD" clId="Web-{5B52C74B-1D49-4B26-8122-DE1B08853F30}" dt="2021-10-12T15:37:55.216" v="209" actId="20577"/>
          <ac:spMkLst>
            <pc:docMk/>
            <pc:sldMk cId="3297973336" sldId="343"/>
            <ac:spMk id="26" creationId="{82705B2A-57BE-4B33-AA6C-0E99F9B7E80C}"/>
          </ac:spMkLst>
        </pc:spChg>
        <pc:spChg chg="mod">
          <ac:chgData name="RICARDO HUMBERTO SEVILLA AGUILAR" userId="S::rsevilla@cnsf.gob.mx::94c9c77e-ccbf-4b74-aeeb-01ce0f31e326" providerId="AD" clId="Web-{5B52C74B-1D49-4B26-8122-DE1B08853F30}" dt="2021-10-12T15:38:08.655" v="212" actId="20577"/>
          <ac:spMkLst>
            <pc:docMk/>
            <pc:sldMk cId="3297973336" sldId="343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2:56.947" v="153" actId="20577"/>
        <pc:sldMkLst>
          <pc:docMk/>
          <pc:sldMk cId="2416346270" sldId="344"/>
        </pc:sldMkLst>
        <pc:spChg chg="mod">
          <ac:chgData name="RICARDO HUMBERTO SEVILLA AGUILAR" userId="S::rsevilla@cnsf.gob.mx::94c9c77e-ccbf-4b74-aeeb-01ce0f31e326" providerId="AD" clId="Web-{5B52C74B-1D49-4B26-8122-DE1B08853F30}" dt="2021-10-12T15:32:56.947" v="153" actId="20577"/>
          <ac:spMkLst>
            <pc:docMk/>
            <pc:sldMk cId="2416346270" sldId="344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3:11.839" v="159" actId="20577"/>
        <pc:sldMkLst>
          <pc:docMk/>
          <pc:sldMk cId="2651896963" sldId="345"/>
        </pc:sldMkLst>
        <pc:spChg chg="mod">
          <ac:chgData name="RICARDO HUMBERTO SEVILLA AGUILAR" userId="S::rsevilla@cnsf.gob.mx::94c9c77e-ccbf-4b74-aeeb-01ce0f31e326" providerId="AD" clId="Web-{5B52C74B-1D49-4B26-8122-DE1B08853F30}" dt="2021-10-12T15:33:11.839" v="159" actId="20577"/>
          <ac:spMkLst>
            <pc:docMk/>
            <pc:sldMk cId="2651896963" sldId="345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5:30.379" v="193" actId="20577"/>
        <pc:sldMkLst>
          <pc:docMk/>
          <pc:sldMk cId="1791051648" sldId="347"/>
        </pc:sldMkLst>
        <pc:spChg chg="mod">
          <ac:chgData name="RICARDO HUMBERTO SEVILLA AGUILAR" userId="S::rsevilla@cnsf.gob.mx::94c9c77e-ccbf-4b74-aeeb-01ce0f31e326" providerId="AD" clId="Web-{5B52C74B-1D49-4B26-8122-DE1B08853F30}" dt="2021-10-12T15:35:30.379" v="193" actId="20577"/>
          <ac:spMkLst>
            <pc:docMk/>
            <pc:sldMk cId="1791051648" sldId="347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3:42.653" v="163" actId="20577"/>
        <pc:sldMkLst>
          <pc:docMk/>
          <pc:sldMk cId="3918584283" sldId="348"/>
        </pc:sldMkLst>
        <pc:spChg chg="mod">
          <ac:chgData name="RICARDO HUMBERTO SEVILLA AGUILAR" userId="S::rsevilla@cnsf.gob.mx::94c9c77e-ccbf-4b74-aeeb-01ce0f31e326" providerId="AD" clId="Web-{5B52C74B-1D49-4B26-8122-DE1B08853F30}" dt="2021-10-12T15:33:42.653" v="163" actId="20577"/>
          <ac:spMkLst>
            <pc:docMk/>
            <pc:sldMk cId="3918584283" sldId="348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3:58.326" v="167" actId="20577"/>
        <pc:sldMkLst>
          <pc:docMk/>
          <pc:sldMk cId="478805158" sldId="349"/>
        </pc:sldMkLst>
        <pc:spChg chg="mod">
          <ac:chgData name="RICARDO HUMBERTO SEVILLA AGUILAR" userId="S::rsevilla@cnsf.gob.mx::94c9c77e-ccbf-4b74-aeeb-01ce0f31e326" providerId="AD" clId="Web-{5B52C74B-1D49-4B26-8122-DE1B08853F30}" dt="2021-10-12T15:33:58.326" v="167" actId="20577"/>
          <ac:spMkLst>
            <pc:docMk/>
            <pc:sldMk cId="478805158" sldId="349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44:10.084" v="253" actId="20577"/>
        <pc:sldMkLst>
          <pc:docMk/>
          <pc:sldMk cId="983228732" sldId="350"/>
        </pc:sldMkLst>
        <pc:spChg chg="mod">
          <ac:chgData name="RICARDO HUMBERTO SEVILLA AGUILAR" userId="S::rsevilla@cnsf.gob.mx::94c9c77e-ccbf-4b74-aeeb-01ce0f31e326" providerId="AD" clId="Web-{5B52C74B-1D49-4B26-8122-DE1B08853F30}" dt="2021-10-12T15:44:10.084" v="253" actId="20577"/>
          <ac:spMkLst>
            <pc:docMk/>
            <pc:sldMk cId="983228732" sldId="350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44:16.335" v="254" actId="14100"/>
        <pc:sldMkLst>
          <pc:docMk/>
          <pc:sldMk cId="1989884452" sldId="351"/>
        </pc:sldMkLst>
        <pc:spChg chg="mod">
          <ac:chgData name="RICARDO HUMBERTO SEVILLA AGUILAR" userId="S::rsevilla@cnsf.gob.mx::94c9c77e-ccbf-4b74-aeeb-01ce0f31e326" providerId="AD" clId="Web-{5B52C74B-1D49-4B26-8122-DE1B08853F30}" dt="2021-10-12T15:44:16.335" v="254" actId="14100"/>
          <ac:spMkLst>
            <pc:docMk/>
            <pc:sldMk cId="1989884452" sldId="35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41:07.947" v="234" actId="20577"/>
        <pc:sldMkLst>
          <pc:docMk/>
          <pc:sldMk cId="486514686" sldId="352"/>
        </pc:sldMkLst>
        <pc:spChg chg="mod">
          <ac:chgData name="RICARDO HUMBERTO SEVILLA AGUILAR" userId="S::rsevilla@cnsf.gob.mx::94c9c77e-ccbf-4b74-aeeb-01ce0f31e326" providerId="AD" clId="Web-{5B52C74B-1D49-4B26-8122-DE1B08853F30}" dt="2021-10-12T15:41:07.947" v="234" actId="20577"/>
          <ac:spMkLst>
            <pc:docMk/>
            <pc:sldMk cId="486514686" sldId="352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44:56.087" v="262" actId="20577"/>
        <pc:sldMkLst>
          <pc:docMk/>
          <pc:sldMk cId="3406100494" sldId="353"/>
        </pc:sldMkLst>
        <pc:spChg chg="mod">
          <ac:chgData name="RICARDO HUMBERTO SEVILLA AGUILAR" userId="S::rsevilla@cnsf.gob.mx::94c9c77e-ccbf-4b74-aeeb-01ce0f31e326" providerId="AD" clId="Web-{5B52C74B-1D49-4B26-8122-DE1B08853F30}" dt="2021-10-12T15:44:56.087" v="262" actId="20577"/>
          <ac:spMkLst>
            <pc:docMk/>
            <pc:sldMk cId="3406100494" sldId="353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43:07.736" v="250" actId="20577"/>
        <pc:sldMkLst>
          <pc:docMk/>
          <pc:sldMk cId="438015105" sldId="354"/>
        </pc:sldMkLst>
        <pc:spChg chg="mod">
          <ac:chgData name="RICARDO HUMBERTO SEVILLA AGUILAR" userId="S::rsevilla@cnsf.gob.mx::94c9c77e-ccbf-4b74-aeeb-01ce0f31e326" providerId="AD" clId="Web-{5B52C74B-1D49-4B26-8122-DE1B08853F30}" dt="2021-10-12T15:43:07.736" v="250" actId="20577"/>
          <ac:spMkLst>
            <pc:docMk/>
            <pc:sldMk cId="438015105" sldId="354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40:45.618" v="232" actId="20577"/>
        <pc:sldMkLst>
          <pc:docMk/>
          <pc:sldMk cId="3678511688" sldId="358"/>
        </pc:sldMkLst>
        <pc:spChg chg="mod">
          <ac:chgData name="RICARDO HUMBERTO SEVILLA AGUILAR" userId="S::rsevilla@cnsf.gob.mx::94c9c77e-ccbf-4b74-aeeb-01ce0f31e326" providerId="AD" clId="Web-{5B52C74B-1D49-4B26-8122-DE1B08853F30}" dt="2021-10-12T15:40:45.618" v="232" actId="20577"/>
          <ac:spMkLst>
            <pc:docMk/>
            <pc:sldMk cId="3678511688" sldId="358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0:47.048" v="131" actId="20577"/>
        <pc:sldMkLst>
          <pc:docMk/>
          <pc:sldMk cId="699206805" sldId="359"/>
        </pc:sldMkLst>
        <pc:spChg chg="mod">
          <ac:chgData name="RICARDO HUMBERTO SEVILLA AGUILAR" userId="S::rsevilla@cnsf.gob.mx::94c9c77e-ccbf-4b74-aeeb-01ce0f31e326" providerId="AD" clId="Web-{5B52C74B-1D49-4B26-8122-DE1B08853F30}" dt="2021-10-12T15:30:47.048" v="131" actId="20577"/>
          <ac:spMkLst>
            <pc:docMk/>
            <pc:sldMk cId="699206805" sldId="359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07:34.943" v="17" actId="20577"/>
        <pc:sldMkLst>
          <pc:docMk/>
          <pc:sldMk cId="1886494162" sldId="365"/>
        </pc:sldMkLst>
        <pc:spChg chg="mod">
          <ac:chgData name="RICARDO HUMBERTO SEVILLA AGUILAR" userId="S::rsevilla@cnsf.gob.mx::94c9c77e-ccbf-4b74-aeeb-01ce0f31e326" providerId="AD" clId="Web-{5B52C74B-1D49-4B26-8122-DE1B08853F30}" dt="2021-10-12T15:07:34.943" v="17" actId="20577"/>
          <ac:spMkLst>
            <pc:docMk/>
            <pc:sldMk cId="1886494162" sldId="365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1:56.537" v="138" actId="20577"/>
        <pc:sldMkLst>
          <pc:docMk/>
          <pc:sldMk cId="3938426380" sldId="370"/>
        </pc:sldMkLst>
        <pc:spChg chg="mod">
          <ac:chgData name="RICARDO HUMBERTO SEVILLA AGUILAR" userId="S::rsevilla@cnsf.gob.mx::94c9c77e-ccbf-4b74-aeeb-01ce0f31e326" providerId="AD" clId="Web-{5B52C74B-1D49-4B26-8122-DE1B08853F30}" dt="2021-10-12T15:31:56.537" v="138" actId="20577"/>
          <ac:spMkLst>
            <pc:docMk/>
            <pc:sldMk cId="3938426380" sldId="370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32:46.493" v="149" actId="20577"/>
        <pc:sldMkLst>
          <pc:docMk/>
          <pc:sldMk cId="1772037534" sldId="371"/>
        </pc:sldMkLst>
        <pc:spChg chg="mod">
          <ac:chgData name="RICARDO HUMBERTO SEVILLA AGUILAR" userId="S::rsevilla@cnsf.gob.mx::94c9c77e-ccbf-4b74-aeeb-01ce0f31e326" providerId="AD" clId="Web-{5B52C74B-1D49-4B26-8122-DE1B08853F30}" dt="2021-10-12T15:32:46.493" v="149" actId="20577"/>
          <ac:spMkLst>
            <pc:docMk/>
            <pc:sldMk cId="1772037534" sldId="371"/>
            <ac:spMk id="112" creationId="{00000000-0000-0000-0000-000000000000}"/>
          </ac:spMkLst>
        </pc:spChg>
      </pc:sldChg>
      <pc:sldChg chg="modSp">
        <pc:chgData name="RICARDO HUMBERTO SEVILLA AGUILAR" userId="S::rsevilla@cnsf.gob.mx::94c9c77e-ccbf-4b74-aeeb-01ce0f31e326" providerId="AD" clId="Web-{5B52C74B-1D49-4B26-8122-DE1B08853F30}" dt="2021-10-12T15:20:04.538" v="69" actId="20577"/>
        <pc:sldMkLst>
          <pc:docMk/>
          <pc:sldMk cId="3808866975" sldId="372"/>
        </pc:sldMkLst>
        <pc:spChg chg="mod">
          <ac:chgData name="RICARDO HUMBERTO SEVILLA AGUILAR" userId="S::rsevilla@cnsf.gob.mx::94c9c77e-ccbf-4b74-aeeb-01ce0f31e326" providerId="AD" clId="Web-{5B52C74B-1D49-4B26-8122-DE1B08853F30}" dt="2021-10-12T15:20:04.538" v="69" actId="20577"/>
          <ac:spMkLst>
            <pc:docMk/>
            <pc:sldMk cId="3808866975" sldId="372"/>
            <ac:spMk id="112" creationId="{00000000-0000-0000-0000-000000000000}"/>
          </ac:spMkLst>
        </pc:spChg>
      </pc:sldChg>
    </pc:docChg>
  </pc:docChgLst>
  <pc:docChgLst>
    <pc:chgData name="ALDO RAZIEL HERNANDEZ ALVAREZ" userId="5bf40253-5cfa-4473-9e63-9d01842aff24" providerId="ADAL" clId="{7949D4D4-81F9-4B3D-B227-FD1E8736012C}"/>
    <pc:docChg chg="undo custSel addSld modSld">
      <pc:chgData name="ALDO RAZIEL HERNANDEZ ALVAREZ" userId="5bf40253-5cfa-4473-9e63-9d01842aff24" providerId="ADAL" clId="{7949D4D4-81F9-4B3D-B227-FD1E8736012C}" dt="2023-01-18T23:15:28.279" v="305" actId="20577"/>
      <pc:docMkLst>
        <pc:docMk/>
      </pc:docMkLst>
      <pc:sldChg chg="modSp mod">
        <pc:chgData name="ALDO RAZIEL HERNANDEZ ALVAREZ" userId="5bf40253-5cfa-4473-9e63-9d01842aff24" providerId="ADAL" clId="{7949D4D4-81F9-4B3D-B227-FD1E8736012C}" dt="2023-01-18T23:01:54.276" v="171" actId="113"/>
        <pc:sldMkLst>
          <pc:docMk/>
          <pc:sldMk cId="3289613040" sldId="384"/>
        </pc:sldMkLst>
        <pc:spChg chg="mod">
          <ac:chgData name="ALDO RAZIEL HERNANDEZ ALVAREZ" userId="5bf40253-5cfa-4473-9e63-9d01842aff24" providerId="ADAL" clId="{7949D4D4-81F9-4B3D-B227-FD1E8736012C}" dt="2023-01-18T23:01:54.276" v="171" actId="113"/>
          <ac:spMkLst>
            <pc:docMk/>
            <pc:sldMk cId="3289613040" sldId="384"/>
            <ac:spMk id="112" creationId="{00000000-0000-0000-0000-000000000000}"/>
          </ac:spMkLst>
        </pc:spChg>
      </pc:sldChg>
      <pc:sldChg chg="modSp mod">
        <pc:chgData name="ALDO RAZIEL HERNANDEZ ALVAREZ" userId="5bf40253-5cfa-4473-9e63-9d01842aff24" providerId="ADAL" clId="{7949D4D4-81F9-4B3D-B227-FD1E8736012C}" dt="2023-01-18T23:15:28.279" v="305" actId="20577"/>
        <pc:sldMkLst>
          <pc:docMk/>
          <pc:sldMk cId="1647395117" sldId="392"/>
        </pc:sldMkLst>
        <pc:spChg chg="mod">
          <ac:chgData name="ALDO RAZIEL HERNANDEZ ALVAREZ" userId="5bf40253-5cfa-4473-9e63-9d01842aff24" providerId="ADAL" clId="{7949D4D4-81F9-4B3D-B227-FD1E8736012C}" dt="2023-01-18T23:15:28.279" v="305" actId="20577"/>
          <ac:spMkLst>
            <pc:docMk/>
            <pc:sldMk cId="1647395117" sldId="392"/>
            <ac:spMk id="112" creationId="{00000000-0000-0000-0000-000000000000}"/>
          </ac:spMkLst>
        </pc:spChg>
      </pc:sldChg>
      <pc:sldChg chg="modSp mod">
        <pc:chgData name="ALDO RAZIEL HERNANDEZ ALVAREZ" userId="5bf40253-5cfa-4473-9e63-9d01842aff24" providerId="ADAL" clId="{7949D4D4-81F9-4B3D-B227-FD1E8736012C}" dt="2023-01-18T23:01:45.336" v="170" actId="113"/>
        <pc:sldMkLst>
          <pc:docMk/>
          <pc:sldMk cId="490593784" sldId="395"/>
        </pc:sldMkLst>
        <pc:spChg chg="mod">
          <ac:chgData name="ALDO RAZIEL HERNANDEZ ALVAREZ" userId="5bf40253-5cfa-4473-9e63-9d01842aff24" providerId="ADAL" clId="{7949D4D4-81F9-4B3D-B227-FD1E8736012C}" dt="2023-01-18T23:01:45.336" v="170" actId="113"/>
          <ac:spMkLst>
            <pc:docMk/>
            <pc:sldMk cId="490593784" sldId="395"/>
            <ac:spMk id="112" creationId="{00000000-0000-0000-0000-000000000000}"/>
          </ac:spMkLst>
        </pc:spChg>
      </pc:sldChg>
      <pc:sldChg chg="modSp add mod">
        <pc:chgData name="ALDO RAZIEL HERNANDEZ ALVAREZ" userId="5bf40253-5cfa-4473-9e63-9d01842aff24" providerId="ADAL" clId="{7949D4D4-81F9-4B3D-B227-FD1E8736012C}" dt="2023-01-18T23:06:28.105" v="243" actId="20577"/>
        <pc:sldMkLst>
          <pc:docMk/>
          <pc:sldMk cId="3117378452" sldId="396"/>
        </pc:sldMkLst>
        <pc:spChg chg="mod">
          <ac:chgData name="ALDO RAZIEL HERNANDEZ ALVAREZ" userId="5bf40253-5cfa-4473-9e63-9d01842aff24" providerId="ADAL" clId="{7949D4D4-81F9-4B3D-B227-FD1E8736012C}" dt="2023-01-18T23:06:28.105" v="243" actId="20577"/>
          <ac:spMkLst>
            <pc:docMk/>
            <pc:sldMk cId="3117378452" sldId="396"/>
            <ac:spMk id="112" creationId="{00000000-0000-0000-0000-000000000000}"/>
          </ac:spMkLst>
        </pc:spChg>
      </pc:sldChg>
    </pc:docChg>
  </pc:docChgLst>
  <pc:docChgLst>
    <pc:chgData name="ALDO RAZIEL HERNANDEZ ALVAREZ" userId="5bf40253-5cfa-4473-9e63-9d01842aff24" providerId="ADAL" clId="{01F99022-DB9B-4FE8-A7DA-813D42E0E0E7}"/>
    <pc:docChg chg="undo redo custSel addSld delSld modSld sldOrd">
      <pc:chgData name="ALDO RAZIEL HERNANDEZ ALVAREZ" userId="5bf40253-5cfa-4473-9e63-9d01842aff24" providerId="ADAL" clId="{01F99022-DB9B-4FE8-A7DA-813D42E0E0E7}" dt="2023-01-18T05:21:00.609" v="1220" actId="20577"/>
      <pc:docMkLst>
        <pc:docMk/>
      </pc:docMkLst>
      <pc:sldChg chg="modSp mod">
        <pc:chgData name="ALDO RAZIEL HERNANDEZ ALVAREZ" userId="5bf40253-5cfa-4473-9e63-9d01842aff24" providerId="ADAL" clId="{01F99022-DB9B-4FE8-A7DA-813D42E0E0E7}" dt="2023-01-18T05:19:41.739" v="1200" actId="20577"/>
        <pc:sldMkLst>
          <pc:docMk/>
          <pc:sldMk cId="0" sldId="256"/>
        </pc:sldMkLst>
        <pc:spChg chg="mod">
          <ac:chgData name="ALDO RAZIEL HERNANDEZ ALVAREZ" userId="5bf40253-5cfa-4473-9e63-9d01842aff24" providerId="ADAL" clId="{01F99022-DB9B-4FE8-A7DA-813D42E0E0E7}" dt="2023-01-18T05:19:41.739" v="1200" actId="20577"/>
          <ac:spMkLst>
            <pc:docMk/>
            <pc:sldMk cId="0" sldId="256"/>
            <ac:spMk id="5" creationId="{8919495B-E7DB-4825-9B6A-7F2FF0F04378}"/>
          </ac:spMkLst>
        </pc:spChg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0" sldId="26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0" sldId="26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495445757" sldId="29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870273" sldId="299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742432547" sldId="30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861072550" sldId="30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65528646" sldId="30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988587995" sldId="30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678170975" sldId="30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679349663" sldId="30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279318402" sldId="306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639612602" sldId="30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950326350" sldId="30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066429403" sldId="309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026573494" sldId="31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728659301" sldId="31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840215929" sldId="31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921971437" sldId="31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348097260" sldId="31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714922035" sldId="31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254067570" sldId="316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490170181" sldId="31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665596427" sldId="31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404997510" sldId="319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515762728" sldId="32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126101014" sldId="32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555891360" sldId="32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548019589" sldId="32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42392140" sldId="32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620857209" sldId="32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798601817" sldId="326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450762234" sldId="32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31472104" sldId="32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951452404" sldId="329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382721311" sldId="33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661905377" sldId="33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632577057" sldId="33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363671952" sldId="33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166514617" sldId="33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777783446" sldId="33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339001966" sldId="336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5696768" sldId="33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366140286" sldId="33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303976993" sldId="339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175222983" sldId="34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522072770" sldId="34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219996494" sldId="34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297973336" sldId="34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416346270" sldId="34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651896963" sldId="34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854738730" sldId="346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791051648" sldId="34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918584283" sldId="34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78805158" sldId="349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983228732" sldId="35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989884452" sldId="35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86514686" sldId="35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406100494" sldId="35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38015105" sldId="35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320906722" sldId="35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04743614" sldId="35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678511688" sldId="35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699206805" sldId="359"/>
        </pc:sldMkLst>
      </pc:sldChg>
      <pc:sldChg chg="del">
        <pc:chgData name="ALDO RAZIEL HERNANDEZ ALVAREZ" userId="5bf40253-5cfa-4473-9e63-9d01842aff24" providerId="ADAL" clId="{01F99022-DB9B-4FE8-A7DA-813D42E0E0E7}" dt="2023-01-18T02:04:24.224" v="122" actId="2696"/>
        <pc:sldMkLst>
          <pc:docMk/>
          <pc:sldMk cId="4069767025" sldId="360"/>
        </pc:sldMkLst>
      </pc:sldChg>
      <pc:sldChg chg="del">
        <pc:chgData name="ALDO RAZIEL HERNANDEZ ALVAREZ" userId="5bf40253-5cfa-4473-9e63-9d01842aff24" providerId="ADAL" clId="{01F99022-DB9B-4FE8-A7DA-813D42E0E0E7}" dt="2023-01-18T02:04:24.224" v="122" actId="2696"/>
        <pc:sldMkLst>
          <pc:docMk/>
          <pc:sldMk cId="2368983269" sldId="361"/>
        </pc:sldMkLst>
      </pc:sldChg>
      <pc:sldChg chg="del">
        <pc:chgData name="ALDO RAZIEL HERNANDEZ ALVAREZ" userId="5bf40253-5cfa-4473-9e63-9d01842aff24" providerId="ADAL" clId="{01F99022-DB9B-4FE8-A7DA-813D42E0E0E7}" dt="2023-01-18T02:04:24.224" v="122" actId="2696"/>
        <pc:sldMkLst>
          <pc:docMk/>
          <pc:sldMk cId="1096413786" sldId="36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452730332" sldId="36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886494162" sldId="365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2026764245" sldId="366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147509723" sldId="367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292138158" sldId="368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938426380" sldId="370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772037534" sldId="371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3808866975" sldId="372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4276414696" sldId="373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020666059" sldId="374"/>
        </pc:sldMkLst>
      </pc:sldChg>
      <pc:sldChg chg="del">
        <pc:chgData name="ALDO RAZIEL HERNANDEZ ALVAREZ" userId="5bf40253-5cfa-4473-9e63-9d01842aff24" providerId="ADAL" clId="{01F99022-DB9B-4FE8-A7DA-813D42E0E0E7}" dt="2023-01-18T05:06:46.214" v="1198" actId="2696"/>
        <pc:sldMkLst>
          <pc:docMk/>
          <pc:sldMk cId="1812504182" sldId="375"/>
        </pc:sldMkLst>
      </pc:sldChg>
      <pc:sldChg chg="modSp add mod">
        <pc:chgData name="ALDO RAZIEL HERNANDEZ ALVAREZ" userId="5bf40253-5cfa-4473-9e63-9d01842aff24" providerId="ADAL" clId="{01F99022-DB9B-4FE8-A7DA-813D42E0E0E7}" dt="2023-01-18T03:23:33.564" v="505" actId="403"/>
        <pc:sldMkLst>
          <pc:docMk/>
          <pc:sldMk cId="2932698567" sldId="376"/>
        </pc:sldMkLst>
        <pc:spChg chg="mod">
          <ac:chgData name="ALDO RAZIEL HERNANDEZ ALVAREZ" userId="5bf40253-5cfa-4473-9e63-9d01842aff24" providerId="ADAL" clId="{01F99022-DB9B-4FE8-A7DA-813D42E0E0E7}" dt="2023-01-18T03:23:33.564" v="505" actId="403"/>
          <ac:spMkLst>
            <pc:docMk/>
            <pc:sldMk cId="2932698567" sldId="376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2:03:31.613" v="120" actId="120"/>
          <ac:spMkLst>
            <pc:docMk/>
            <pc:sldMk cId="2932698567" sldId="376"/>
            <ac:spMk id="112" creationId="{00000000-0000-0000-0000-000000000000}"/>
          </ac:spMkLst>
        </pc:spChg>
      </pc:sldChg>
      <pc:sldChg chg="addSp modSp add mod">
        <pc:chgData name="ALDO RAZIEL HERNANDEZ ALVAREZ" userId="5bf40253-5cfa-4473-9e63-9d01842aff24" providerId="ADAL" clId="{01F99022-DB9B-4FE8-A7DA-813D42E0E0E7}" dt="2023-01-18T02:34:37.710" v="181" actId="20577"/>
        <pc:sldMkLst>
          <pc:docMk/>
          <pc:sldMk cId="512110464" sldId="377"/>
        </pc:sldMkLst>
        <pc:spChg chg="add mod">
          <ac:chgData name="ALDO RAZIEL HERNANDEZ ALVAREZ" userId="5bf40253-5cfa-4473-9e63-9d01842aff24" providerId="ADAL" clId="{01F99022-DB9B-4FE8-A7DA-813D42E0E0E7}" dt="2023-01-18T02:34:34.212" v="179" actId="20577"/>
          <ac:spMkLst>
            <pc:docMk/>
            <pc:sldMk cId="512110464" sldId="377"/>
            <ac:spMk id="13" creationId="{57DFB477-D2BA-4C05-B615-1CAC326C856E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14" creationId="{0E525581-10E8-43ED-B285-03555421B54E}"/>
          </ac:spMkLst>
        </pc:spChg>
        <pc:spChg chg="add mod">
          <ac:chgData name="ALDO RAZIEL HERNANDEZ ALVAREZ" userId="5bf40253-5cfa-4473-9e63-9d01842aff24" providerId="ADAL" clId="{01F99022-DB9B-4FE8-A7DA-813D42E0E0E7}" dt="2023-01-18T02:34:31.702" v="177" actId="20577"/>
          <ac:spMkLst>
            <pc:docMk/>
            <pc:sldMk cId="512110464" sldId="377"/>
            <ac:spMk id="15" creationId="{BACCEDB4-B087-4D57-9733-257FD4EFE022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16" creationId="{A8F11F37-7EAD-4312-BCF3-F1A4BCB35CF9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17" creationId="{54F79F7A-468B-4A50-8D5F-5F4C4FA614B7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20" creationId="{5E82BE76-DE08-4C37-97D6-67E84C7D542F}"/>
          </ac:spMkLst>
        </pc:spChg>
        <pc:spChg chg="add mod">
          <ac:chgData name="ALDO RAZIEL HERNANDEZ ALVAREZ" userId="5bf40253-5cfa-4473-9e63-9d01842aff24" providerId="ADAL" clId="{01F99022-DB9B-4FE8-A7DA-813D42E0E0E7}" dt="2023-01-18T02:34:37.710" v="181" actId="20577"/>
          <ac:spMkLst>
            <pc:docMk/>
            <pc:sldMk cId="512110464" sldId="377"/>
            <ac:spMk id="28" creationId="{EBA5BC2C-C228-48A9-B7A1-15ED93F69D2E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30" creationId="{97D197D8-17C2-400B-8F20-C053EC244216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31" creationId="{5B90A288-D384-4746-90B9-B8F909E3CFDA}"/>
          </ac:spMkLst>
        </pc:spChg>
        <pc:spChg chg="add mod">
          <ac:chgData name="ALDO RAZIEL HERNANDEZ ALVAREZ" userId="5bf40253-5cfa-4473-9e63-9d01842aff24" providerId="ADAL" clId="{01F99022-DB9B-4FE8-A7DA-813D42E0E0E7}" dt="2023-01-18T02:34:07.742" v="174" actId="1035"/>
          <ac:spMkLst>
            <pc:docMk/>
            <pc:sldMk cId="512110464" sldId="377"/>
            <ac:spMk id="32" creationId="{DBD85988-AD71-47F3-9F9C-C047897B3C03}"/>
          </ac:spMkLst>
        </pc:spChg>
        <pc:spChg chg="mod">
          <ac:chgData name="ALDO RAZIEL HERNANDEZ ALVAREZ" userId="5bf40253-5cfa-4473-9e63-9d01842aff24" providerId="ADAL" clId="{01F99022-DB9B-4FE8-A7DA-813D42E0E0E7}" dt="2023-01-18T02:33:39.394" v="133" actId="20577"/>
          <ac:spMkLst>
            <pc:docMk/>
            <pc:sldMk cId="512110464" sldId="377"/>
            <ac:spMk id="112" creationId="{00000000-0000-0000-0000-000000000000}"/>
          </ac:spMkLst>
        </pc:spChg>
        <pc:cxnChg chg="add mod">
          <ac:chgData name="ALDO RAZIEL HERNANDEZ ALVAREZ" userId="5bf40253-5cfa-4473-9e63-9d01842aff24" providerId="ADAL" clId="{01F99022-DB9B-4FE8-A7DA-813D42E0E0E7}" dt="2023-01-18T02:34:07.742" v="174" actId="1035"/>
          <ac:cxnSpMkLst>
            <pc:docMk/>
            <pc:sldMk cId="512110464" sldId="377"/>
            <ac:cxnSpMk id="11" creationId="{94E931B3-CC44-432E-B296-1632D25D60C7}"/>
          </ac:cxnSpMkLst>
        </pc:cxnChg>
        <pc:cxnChg chg="add mod">
          <ac:chgData name="ALDO RAZIEL HERNANDEZ ALVAREZ" userId="5bf40253-5cfa-4473-9e63-9d01842aff24" providerId="ADAL" clId="{01F99022-DB9B-4FE8-A7DA-813D42E0E0E7}" dt="2023-01-18T02:34:07.742" v="174" actId="1035"/>
          <ac:cxnSpMkLst>
            <pc:docMk/>
            <pc:sldMk cId="512110464" sldId="377"/>
            <ac:cxnSpMk id="12" creationId="{90C47711-5383-45EC-8B03-26265C3D4415}"/>
          </ac:cxnSpMkLst>
        </pc:cxnChg>
        <pc:cxnChg chg="add mod">
          <ac:chgData name="ALDO RAZIEL HERNANDEZ ALVAREZ" userId="5bf40253-5cfa-4473-9e63-9d01842aff24" providerId="ADAL" clId="{01F99022-DB9B-4FE8-A7DA-813D42E0E0E7}" dt="2023-01-18T02:34:07.742" v="174" actId="1035"/>
          <ac:cxnSpMkLst>
            <pc:docMk/>
            <pc:sldMk cId="512110464" sldId="377"/>
            <ac:cxnSpMk id="18" creationId="{507D0BCC-A292-4EFD-9508-38ECE52279E3}"/>
          </ac:cxnSpMkLst>
        </pc:cxnChg>
        <pc:cxnChg chg="add mod">
          <ac:chgData name="ALDO RAZIEL HERNANDEZ ALVAREZ" userId="5bf40253-5cfa-4473-9e63-9d01842aff24" providerId="ADAL" clId="{01F99022-DB9B-4FE8-A7DA-813D42E0E0E7}" dt="2023-01-18T02:34:07.742" v="174" actId="1035"/>
          <ac:cxnSpMkLst>
            <pc:docMk/>
            <pc:sldMk cId="512110464" sldId="377"/>
            <ac:cxnSpMk id="19" creationId="{2334E658-62A5-430B-9707-062DDA14E6F3}"/>
          </ac:cxnSpMkLst>
        </pc:cxnChg>
        <pc:cxnChg chg="add mod">
          <ac:chgData name="ALDO RAZIEL HERNANDEZ ALVAREZ" userId="5bf40253-5cfa-4473-9e63-9d01842aff24" providerId="ADAL" clId="{01F99022-DB9B-4FE8-A7DA-813D42E0E0E7}" dt="2023-01-18T02:34:07.742" v="174" actId="1035"/>
          <ac:cxnSpMkLst>
            <pc:docMk/>
            <pc:sldMk cId="512110464" sldId="377"/>
            <ac:cxnSpMk id="27" creationId="{C8C93070-1E5D-438D-A616-8F4AE53040EA}"/>
          </ac:cxnSpMkLst>
        </pc:cxnChg>
        <pc:cxnChg chg="add mod">
          <ac:chgData name="ALDO RAZIEL HERNANDEZ ALVAREZ" userId="5bf40253-5cfa-4473-9e63-9d01842aff24" providerId="ADAL" clId="{01F99022-DB9B-4FE8-A7DA-813D42E0E0E7}" dt="2023-01-18T02:34:07.742" v="174" actId="1035"/>
          <ac:cxnSpMkLst>
            <pc:docMk/>
            <pc:sldMk cId="512110464" sldId="377"/>
            <ac:cxnSpMk id="29" creationId="{650DC1EB-6434-4268-9E60-4A37769F8493}"/>
          </ac:cxnSpMkLst>
        </pc:cxnChg>
      </pc:sldChg>
      <pc:sldChg chg="add del">
        <pc:chgData name="ALDO RAZIEL HERNANDEZ ALVAREZ" userId="5bf40253-5cfa-4473-9e63-9d01842aff24" providerId="ADAL" clId="{01F99022-DB9B-4FE8-A7DA-813D42E0E0E7}" dt="2023-01-18T02:34:20.452" v="175" actId="2696"/>
        <pc:sldMkLst>
          <pc:docMk/>
          <pc:sldMk cId="1827343447" sldId="378"/>
        </pc:sldMkLst>
      </pc:sldChg>
      <pc:sldChg chg="addSp modSp add mod">
        <pc:chgData name="ALDO RAZIEL HERNANDEZ ALVAREZ" userId="5bf40253-5cfa-4473-9e63-9d01842aff24" providerId="ADAL" clId="{01F99022-DB9B-4FE8-A7DA-813D42E0E0E7}" dt="2023-01-18T03:01:53.307" v="328" actId="20577"/>
        <pc:sldMkLst>
          <pc:docMk/>
          <pc:sldMk cId="1493234962" sldId="379"/>
        </pc:sldMkLst>
        <pc:spChg chg="mod">
          <ac:chgData name="ALDO RAZIEL HERNANDEZ ALVAREZ" userId="5bf40253-5cfa-4473-9e63-9d01842aff24" providerId="ADAL" clId="{01F99022-DB9B-4FE8-A7DA-813D42E0E0E7}" dt="2023-01-18T03:01:50.190" v="326" actId="20577"/>
          <ac:spMkLst>
            <pc:docMk/>
            <pc:sldMk cId="1493234962" sldId="379"/>
            <ac:spMk id="16" creationId="{8CBECD97-8790-416C-AC2F-B12F68D42107}"/>
          </ac:spMkLst>
        </pc:spChg>
        <pc:spChg chg="mod">
          <ac:chgData name="ALDO RAZIEL HERNANDEZ ALVAREZ" userId="5bf40253-5cfa-4473-9e63-9d01842aff24" providerId="ADAL" clId="{01F99022-DB9B-4FE8-A7DA-813D42E0E0E7}" dt="2023-01-18T02:42:42.917" v="246" actId="1036"/>
          <ac:spMkLst>
            <pc:docMk/>
            <pc:sldMk cId="1493234962" sldId="379"/>
            <ac:spMk id="17" creationId="{7D5315C3-B7F7-4ED9-A0FD-4194BEAE540F}"/>
          </ac:spMkLst>
        </pc:spChg>
        <pc:spChg chg="mod">
          <ac:chgData name="ALDO RAZIEL HERNANDEZ ALVAREZ" userId="5bf40253-5cfa-4473-9e63-9d01842aff24" providerId="ADAL" clId="{01F99022-DB9B-4FE8-A7DA-813D42E0E0E7}" dt="2023-01-18T03:01:45.149" v="324" actId="20577"/>
          <ac:spMkLst>
            <pc:docMk/>
            <pc:sldMk cId="1493234962" sldId="379"/>
            <ac:spMk id="18" creationId="{752276AF-F837-49CD-ABF9-16B7AC52880A}"/>
          </ac:spMkLst>
        </pc:spChg>
        <pc:spChg chg="mod">
          <ac:chgData name="ALDO RAZIEL HERNANDEZ ALVAREZ" userId="5bf40253-5cfa-4473-9e63-9d01842aff24" providerId="ADAL" clId="{01F99022-DB9B-4FE8-A7DA-813D42E0E0E7}" dt="2023-01-18T02:42:42.917" v="246" actId="1036"/>
          <ac:spMkLst>
            <pc:docMk/>
            <pc:sldMk cId="1493234962" sldId="379"/>
            <ac:spMk id="19" creationId="{39295A85-CB39-4E76-846F-982E6A8CC22A}"/>
          </ac:spMkLst>
        </pc:spChg>
        <pc:spChg chg="mod">
          <ac:chgData name="ALDO RAZIEL HERNANDEZ ALVAREZ" userId="5bf40253-5cfa-4473-9e63-9d01842aff24" providerId="ADAL" clId="{01F99022-DB9B-4FE8-A7DA-813D42E0E0E7}" dt="2023-01-18T02:42:42.917" v="246" actId="1036"/>
          <ac:spMkLst>
            <pc:docMk/>
            <pc:sldMk cId="1493234962" sldId="379"/>
            <ac:spMk id="29" creationId="{92F4AE0A-E163-4600-A598-77E27B92B7DE}"/>
          </ac:spMkLst>
        </pc:spChg>
        <pc:spChg chg="mod">
          <ac:chgData name="ALDO RAZIEL HERNANDEZ ALVAREZ" userId="5bf40253-5cfa-4473-9e63-9d01842aff24" providerId="ADAL" clId="{01F99022-DB9B-4FE8-A7DA-813D42E0E0E7}" dt="2023-01-18T03:01:53.307" v="328" actId="20577"/>
          <ac:spMkLst>
            <pc:docMk/>
            <pc:sldMk cId="1493234962" sldId="379"/>
            <ac:spMk id="31" creationId="{F1482C33-8FB3-4E01-AA46-A7BB7DAC6079}"/>
          </ac:spMkLst>
        </pc:spChg>
        <pc:spChg chg="mod">
          <ac:chgData name="ALDO RAZIEL HERNANDEZ ALVAREZ" userId="5bf40253-5cfa-4473-9e63-9d01842aff24" providerId="ADAL" clId="{01F99022-DB9B-4FE8-A7DA-813D42E0E0E7}" dt="2023-01-18T02:42:42.917" v="246" actId="1036"/>
          <ac:spMkLst>
            <pc:docMk/>
            <pc:sldMk cId="1493234962" sldId="379"/>
            <ac:spMk id="33" creationId="{99603A16-8365-496A-B46C-F824D25E00B6}"/>
          </ac:spMkLst>
        </pc:spChg>
        <pc:spChg chg="mod">
          <ac:chgData name="ALDO RAZIEL HERNANDEZ ALVAREZ" userId="5bf40253-5cfa-4473-9e63-9d01842aff24" providerId="ADAL" clId="{01F99022-DB9B-4FE8-A7DA-813D42E0E0E7}" dt="2023-01-18T02:42:42.917" v="246" actId="1036"/>
          <ac:spMkLst>
            <pc:docMk/>
            <pc:sldMk cId="1493234962" sldId="379"/>
            <ac:spMk id="34" creationId="{ECC05E6A-BEDC-4941-B07A-F8B9905A87ED}"/>
          </ac:spMkLst>
        </pc:spChg>
        <pc:spChg chg="mod">
          <ac:chgData name="ALDO RAZIEL HERNANDEZ ALVAREZ" userId="5bf40253-5cfa-4473-9e63-9d01842aff24" providerId="ADAL" clId="{01F99022-DB9B-4FE8-A7DA-813D42E0E0E7}" dt="2023-01-18T02:42:42.917" v="246" actId="1036"/>
          <ac:spMkLst>
            <pc:docMk/>
            <pc:sldMk cId="1493234962" sldId="379"/>
            <ac:spMk id="35" creationId="{E28DF16F-FD9F-4466-A0C7-AD673829904A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38" creationId="{16F64E12-182D-4318-8AF9-DE8D19130FFD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39" creationId="{88D4F220-D610-4907-94C4-27A965C370E8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40" creationId="{90121C98-6FB5-4E43-8657-477DA68F90EF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41" creationId="{93017A66-DA83-4595-9C54-AFE4585D8F48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45" creationId="{C7E2EDE3-2B67-4C51-A49C-E381AB05C7A4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47" creationId="{A6CCAC7A-0235-4E6A-8F13-EDA06BF2E241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48" creationId="{7BCD38F5-27B8-4C09-9F2A-26EC7EC90D7D}"/>
          </ac:spMkLst>
        </pc:spChg>
        <pc:spChg chg="add mod">
          <ac:chgData name="ALDO RAZIEL HERNANDEZ ALVAREZ" userId="5bf40253-5cfa-4473-9e63-9d01842aff24" providerId="ADAL" clId="{01F99022-DB9B-4FE8-A7DA-813D42E0E0E7}" dt="2023-01-18T02:42:10.964" v="207" actId="571"/>
          <ac:spMkLst>
            <pc:docMk/>
            <pc:sldMk cId="1493234962" sldId="379"/>
            <ac:spMk id="49" creationId="{D4919E4F-9C3C-42F2-8195-91A93C74334B}"/>
          </ac:spMkLst>
        </pc:spChg>
        <pc:spChg chg="mod">
          <ac:chgData name="ALDO RAZIEL HERNANDEZ ALVAREZ" userId="5bf40253-5cfa-4473-9e63-9d01842aff24" providerId="ADAL" clId="{01F99022-DB9B-4FE8-A7DA-813D42E0E0E7}" dt="2023-01-18T02:42:41.767" v="244" actId="20577"/>
          <ac:spMkLst>
            <pc:docMk/>
            <pc:sldMk cId="1493234962" sldId="379"/>
            <ac:spMk id="112" creationId="{00000000-0000-0000-0000-000000000000}"/>
          </ac:spMkLst>
        </pc:spChg>
        <pc:cxnChg chg="mod">
          <ac:chgData name="ALDO RAZIEL HERNANDEZ ALVAREZ" userId="5bf40253-5cfa-4473-9e63-9d01842aff24" providerId="ADAL" clId="{01F99022-DB9B-4FE8-A7DA-813D42E0E0E7}" dt="2023-01-18T02:42:42.917" v="246" actId="1036"/>
          <ac:cxnSpMkLst>
            <pc:docMk/>
            <pc:sldMk cId="1493234962" sldId="379"/>
            <ac:cxnSpMk id="14" creationId="{FB3F3D3C-950E-4232-A004-D79DC41A6D61}"/>
          </ac:cxnSpMkLst>
        </pc:cxnChg>
        <pc:cxnChg chg="mod">
          <ac:chgData name="ALDO RAZIEL HERNANDEZ ALVAREZ" userId="5bf40253-5cfa-4473-9e63-9d01842aff24" providerId="ADAL" clId="{01F99022-DB9B-4FE8-A7DA-813D42E0E0E7}" dt="2023-01-18T02:42:42.917" v="246" actId="1036"/>
          <ac:cxnSpMkLst>
            <pc:docMk/>
            <pc:sldMk cId="1493234962" sldId="379"/>
            <ac:cxnSpMk id="15" creationId="{993DD613-CE96-46F9-9323-485388866B01}"/>
          </ac:cxnSpMkLst>
        </pc:cxnChg>
        <pc:cxnChg chg="mod">
          <ac:chgData name="ALDO RAZIEL HERNANDEZ ALVAREZ" userId="5bf40253-5cfa-4473-9e63-9d01842aff24" providerId="ADAL" clId="{01F99022-DB9B-4FE8-A7DA-813D42E0E0E7}" dt="2023-01-18T02:42:42.917" v="246" actId="1036"/>
          <ac:cxnSpMkLst>
            <pc:docMk/>
            <pc:sldMk cId="1493234962" sldId="379"/>
            <ac:cxnSpMk id="27" creationId="{18CE75D0-718D-4427-A27C-BC24EE688F04}"/>
          </ac:cxnSpMkLst>
        </pc:cxnChg>
        <pc:cxnChg chg="mod">
          <ac:chgData name="ALDO RAZIEL HERNANDEZ ALVAREZ" userId="5bf40253-5cfa-4473-9e63-9d01842aff24" providerId="ADAL" clId="{01F99022-DB9B-4FE8-A7DA-813D42E0E0E7}" dt="2023-01-18T02:42:42.917" v="246" actId="1036"/>
          <ac:cxnSpMkLst>
            <pc:docMk/>
            <pc:sldMk cId="1493234962" sldId="379"/>
            <ac:cxnSpMk id="28" creationId="{0BB7B64E-2894-47CC-B10A-F862DC40A1EC}"/>
          </ac:cxnSpMkLst>
        </pc:cxnChg>
        <pc:cxnChg chg="mod">
          <ac:chgData name="ALDO RAZIEL HERNANDEZ ALVAREZ" userId="5bf40253-5cfa-4473-9e63-9d01842aff24" providerId="ADAL" clId="{01F99022-DB9B-4FE8-A7DA-813D42E0E0E7}" dt="2023-01-18T02:42:42.917" v="246" actId="1036"/>
          <ac:cxnSpMkLst>
            <pc:docMk/>
            <pc:sldMk cId="1493234962" sldId="379"/>
            <ac:cxnSpMk id="30" creationId="{459C8C79-888C-4AC8-96BD-4B2506850CB3}"/>
          </ac:cxnSpMkLst>
        </pc:cxnChg>
        <pc:cxnChg chg="mod">
          <ac:chgData name="ALDO RAZIEL HERNANDEZ ALVAREZ" userId="5bf40253-5cfa-4473-9e63-9d01842aff24" providerId="ADAL" clId="{01F99022-DB9B-4FE8-A7DA-813D42E0E0E7}" dt="2023-01-18T02:42:42.917" v="246" actId="1036"/>
          <ac:cxnSpMkLst>
            <pc:docMk/>
            <pc:sldMk cId="1493234962" sldId="379"/>
            <ac:cxnSpMk id="32" creationId="{80CBBD5F-96DA-4499-BF16-727CEEEC9540}"/>
          </ac:cxnSpMkLst>
        </pc:cxnChg>
        <pc:cxnChg chg="add mod">
          <ac:chgData name="ALDO RAZIEL HERNANDEZ ALVAREZ" userId="5bf40253-5cfa-4473-9e63-9d01842aff24" providerId="ADAL" clId="{01F99022-DB9B-4FE8-A7DA-813D42E0E0E7}" dt="2023-01-18T02:42:10.964" v="207" actId="571"/>
          <ac:cxnSpMkLst>
            <pc:docMk/>
            <pc:sldMk cId="1493234962" sldId="379"/>
            <ac:cxnSpMk id="36" creationId="{C04E87D8-B861-4608-B42D-0892E9232259}"/>
          </ac:cxnSpMkLst>
        </pc:cxnChg>
        <pc:cxnChg chg="add mod">
          <ac:chgData name="ALDO RAZIEL HERNANDEZ ALVAREZ" userId="5bf40253-5cfa-4473-9e63-9d01842aff24" providerId="ADAL" clId="{01F99022-DB9B-4FE8-A7DA-813D42E0E0E7}" dt="2023-01-18T02:42:10.964" v="207" actId="571"/>
          <ac:cxnSpMkLst>
            <pc:docMk/>
            <pc:sldMk cId="1493234962" sldId="379"/>
            <ac:cxnSpMk id="37" creationId="{16DBBEB6-1BAE-45CB-AF9A-B714BBA8212C}"/>
          </ac:cxnSpMkLst>
        </pc:cxnChg>
        <pc:cxnChg chg="add mod">
          <ac:chgData name="ALDO RAZIEL HERNANDEZ ALVAREZ" userId="5bf40253-5cfa-4473-9e63-9d01842aff24" providerId="ADAL" clId="{01F99022-DB9B-4FE8-A7DA-813D42E0E0E7}" dt="2023-01-18T02:42:10.964" v="207" actId="571"/>
          <ac:cxnSpMkLst>
            <pc:docMk/>
            <pc:sldMk cId="1493234962" sldId="379"/>
            <ac:cxnSpMk id="42" creationId="{8D568ADA-4078-4235-AD00-62E7D9EFD399}"/>
          </ac:cxnSpMkLst>
        </pc:cxnChg>
        <pc:cxnChg chg="add mod">
          <ac:chgData name="ALDO RAZIEL HERNANDEZ ALVAREZ" userId="5bf40253-5cfa-4473-9e63-9d01842aff24" providerId="ADAL" clId="{01F99022-DB9B-4FE8-A7DA-813D42E0E0E7}" dt="2023-01-18T02:42:10.964" v="207" actId="571"/>
          <ac:cxnSpMkLst>
            <pc:docMk/>
            <pc:sldMk cId="1493234962" sldId="379"/>
            <ac:cxnSpMk id="43" creationId="{7A131D70-6D56-4FA1-AF92-EE5020DEFD47}"/>
          </ac:cxnSpMkLst>
        </pc:cxnChg>
        <pc:cxnChg chg="add mod">
          <ac:chgData name="ALDO RAZIEL HERNANDEZ ALVAREZ" userId="5bf40253-5cfa-4473-9e63-9d01842aff24" providerId="ADAL" clId="{01F99022-DB9B-4FE8-A7DA-813D42E0E0E7}" dt="2023-01-18T02:42:10.964" v="207" actId="571"/>
          <ac:cxnSpMkLst>
            <pc:docMk/>
            <pc:sldMk cId="1493234962" sldId="379"/>
            <ac:cxnSpMk id="44" creationId="{DE30CDC6-8455-46C5-8DE6-3917E2CFBC54}"/>
          </ac:cxnSpMkLst>
        </pc:cxnChg>
        <pc:cxnChg chg="add mod">
          <ac:chgData name="ALDO RAZIEL HERNANDEZ ALVAREZ" userId="5bf40253-5cfa-4473-9e63-9d01842aff24" providerId="ADAL" clId="{01F99022-DB9B-4FE8-A7DA-813D42E0E0E7}" dt="2023-01-18T02:42:10.964" v="207" actId="571"/>
          <ac:cxnSpMkLst>
            <pc:docMk/>
            <pc:sldMk cId="1493234962" sldId="379"/>
            <ac:cxnSpMk id="46" creationId="{718FCF8F-2443-41BA-A719-F98E4CE51577}"/>
          </ac:cxnSpMkLst>
        </pc:cxnChg>
      </pc:sldChg>
      <pc:sldChg chg="addSp modSp add mod">
        <pc:chgData name="ALDO RAZIEL HERNANDEZ ALVAREZ" userId="5bf40253-5cfa-4473-9e63-9d01842aff24" providerId="ADAL" clId="{01F99022-DB9B-4FE8-A7DA-813D42E0E0E7}" dt="2023-01-18T03:06:40.962" v="355"/>
        <pc:sldMkLst>
          <pc:docMk/>
          <pc:sldMk cId="2578747239" sldId="380"/>
        </pc:sldMkLst>
        <pc:spChg chg="mod">
          <ac:chgData name="ALDO RAZIEL HERNANDEZ ALVAREZ" userId="5bf40253-5cfa-4473-9e63-9d01842aff24" providerId="ADAL" clId="{01F99022-DB9B-4FE8-A7DA-813D42E0E0E7}" dt="2023-01-18T03:02:07.751" v="332" actId="20577"/>
          <ac:spMkLst>
            <pc:docMk/>
            <pc:sldMk cId="2578747239" sldId="380"/>
            <ac:spMk id="14" creationId="{3C53F8CD-138C-4511-9884-77091192FAB9}"/>
          </ac:spMkLst>
        </pc:spChg>
        <pc:spChg chg="mod">
          <ac:chgData name="ALDO RAZIEL HERNANDEZ ALVAREZ" userId="5bf40253-5cfa-4473-9e63-9d01842aff24" providerId="ADAL" clId="{01F99022-DB9B-4FE8-A7DA-813D42E0E0E7}" dt="2023-01-18T03:02:03.861" v="330" actId="20577"/>
          <ac:spMkLst>
            <pc:docMk/>
            <pc:sldMk cId="2578747239" sldId="380"/>
            <ac:spMk id="16" creationId="{154B4AB9-2BFB-4C53-8169-7E680B828AAB}"/>
          </ac:spMkLst>
        </pc:spChg>
        <pc:spChg chg="mod">
          <ac:chgData name="ALDO RAZIEL HERNANDEZ ALVAREZ" userId="5bf40253-5cfa-4473-9e63-9d01842aff24" providerId="ADAL" clId="{01F99022-DB9B-4FE8-A7DA-813D42E0E0E7}" dt="2023-01-18T03:02:10.793" v="334" actId="20577"/>
          <ac:spMkLst>
            <pc:docMk/>
            <pc:sldMk cId="2578747239" sldId="380"/>
            <ac:spMk id="29" creationId="{AA4131F2-0557-4E79-B8F1-EDE527663051}"/>
          </ac:spMkLst>
        </pc:spChg>
        <pc:spChg chg="add mod">
          <ac:chgData name="ALDO RAZIEL HERNANDEZ ALVAREZ" userId="5bf40253-5cfa-4473-9e63-9d01842aff24" providerId="ADAL" clId="{01F99022-DB9B-4FE8-A7DA-813D42E0E0E7}" dt="2023-01-18T03:06:40.962" v="355"/>
          <ac:spMkLst>
            <pc:docMk/>
            <pc:sldMk cId="2578747239" sldId="380"/>
            <ac:spMk id="34" creationId="{60D84AEE-F5BA-462E-B41F-82658FE7CF2E}"/>
          </ac:spMkLst>
        </pc:spChg>
        <pc:spChg chg="mod">
          <ac:chgData name="ALDO RAZIEL HERNANDEZ ALVAREZ" userId="5bf40253-5cfa-4473-9e63-9d01842aff24" providerId="ADAL" clId="{01F99022-DB9B-4FE8-A7DA-813D42E0E0E7}" dt="2023-01-18T03:01:21.440" v="322" actId="20577"/>
          <ac:spMkLst>
            <pc:docMk/>
            <pc:sldMk cId="2578747239" sldId="380"/>
            <ac:spMk id="112" creationId="{00000000-0000-0000-0000-000000000000}"/>
          </ac:spMkLst>
        </pc:spChg>
      </pc:sldChg>
      <pc:sldChg chg="addSp modSp add mod">
        <pc:chgData name="ALDO RAZIEL HERNANDEZ ALVAREZ" userId="5bf40253-5cfa-4473-9e63-9d01842aff24" providerId="ADAL" clId="{01F99022-DB9B-4FE8-A7DA-813D42E0E0E7}" dt="2023-01-18T05:20:33.150" v="1206" actId="20577"/>
        <pc:sldMkLst>
          <pc:docMk/>
          <pc:sldMk cId="2870741338" sldId="381"/>
        </pc:sldMkLst>
        <pc:spChg chg="mod">
          <ac:chgData name="ALDO RAZIEL HERNANDEZ ALVAREZ" userId="5bf40253-5cfa-4473-9e63-9d01842aff24" providerId="ADAL" clId="{01F99022-DB9B-4FE8-A7DA-813D42E0E0E7}" dt="2023-01-18T05:20:30.228" v="1204" actId="20577"/>
          <ac:spMkLst>
            <pc:docMk/>
            <pc:sldMk cId="2870741338" sldId="381"/>
            <ac:spMk id="14" creationId="{3C53F8CD-138C-4511-9884-77091192FAB9}"/>
          </ac:spMkLst>
        </pc:spChg>
        <pc:spChg chg="mod">
          <ac:chgData name="ALDO RAZIEL HERNANDEZ ALVAREZ" userId="5bf40253-5cfa-4473-9e63-9d01842aff24" providerId="ADAL" clId="{01F99022-DB9B-4FE8-A7DA-813D42E0E0E7}" dt="2023-01-18T05:20:27.435" v="1202" actId="20577"/>
          <ac:spMkLst>
            <pc:docMk/>
            <pc:sldMk cId="2870741338" sldId="381"/>
            <ac:spMk id="16" creationId="{154B4AB9-2BFB-4C53-8169-7E680B828AAB}"/>
          </ac:spMkLst>
        </pc:spChg>
        <pc:spChg chg="mod">
          <ac:chgData name="ALDO RAZIEL HERNANDEZ ALVAREZ" userId="5bf40253-5cfa-4473-9e63-9d01842aff24" providerId="ADAL" clId="{01F99022-DB9B-4FE8-A7DA-813D42E0E0E7}" dt="2023-01-18T05:20:33.150" v="1206" actId="20577"/>
          <ac:spMkLst>
            <pc:docMk/>
            <pc:sldMk cId="2870741338" sldId="381"/>
            <ac:spMk id="29" creationId="{AA4131F2-0557-4E79-B8F1-EDE527663051}"/>
          </ac:spMkLst>
        </pc:spChg>
        <pc:spChg chg="add mod">
          <ac:chgData name="ALDO RAZIEL HERNANDEZ ALVAREZ" userId="5bf40253-5cfa-4473-9e63-9d01842aff24" providerId="ADAL" clId="{01F99022-DB9B-4FE8-A7DA-813D42E0E0E7}" dt="2023-01-18T03:06:46.772" v="357" actId="20577"/>
          <ac:spMkLst>
            <pc:docMk/>
            <pc:sldMk cId="2870741338" sldId="381"/>
            <ac:spMk id="36" creationId="{8683BA62-BA1C-4E10-A5E4-7217DBC73CEA}"/>
          </ac:spMkLst>
        </pc:spChg>
        <pc:spChg chg="mod">
          <ac:chgData name="ALDO RAZIEL HERNANDEZ ALVAREZ" userId="5bf40253-5cfa-4473-9e63-9d01842aff24" providerId="ADAL" clId="{01F99022-DB9B-4FE8-A7DA-813D42E0E0E7}" dt="2023-01-18T03:06:02.766" v="338" actId="20577"/>
          <ac:spMkLst>
            <pc:docMk/>
            <pc:sldMk cId="2870741338" sldId="381"/>
            <ac:spMk id="112" creationId="{00000000-0000-0000-0000-000000000000}"/>
          </ac:spMkLst>
        </pc:spChg>
      </pc:sldChg>
      <pc:sldChg chg="addSp modSp add mod">
        <pc:chgData name="ALDO RAZIEL HERNANDEZ ALVAREZ" userId="5bf40253-5cfa-4473-9e63-9d01842aff24" providerId="ADAL" clId="{01F99022-DB9B-4FE8-A7DA-813D42E0E0E7}" dt="2023-01-18T05:20:47.848" v="1214" actId="20577"/>
        <pc:sldMkLst>
          <pc:docMk/>
          <pc:sldMk cId="474418244" sldId="382"/>
        </pc:sldMkLst>
        <pc:spChg chg="mod">
          <ac:chgData name="ALDO RAZIEL HERNANDEZ ALVAREZ" userId="5bf40253-5cfa-4473-9e63-9d01842aff24" providerId="ADAL" clId="{01F99022-DB9B-4FE8-A7DA-813D42E0E0E7}" dt="2023-01-18T05:20:42.181" v="1210" actId="20577"/>
          <ac:spMkLst>
            <pc:docMk/>
            <pc:sldMk cId="474418244" sldId="382"/>
            <ac:spMk id="14" creationId="{3C53F8CD-138C-4511-9884-77091192FAB9}"/>
          </ac:spMkLst>
        </pc:spChg>
        <pc:spChg chg="mod">
          <ac:chgData name="ALDO RAZIEL HERNANDEZ ALVAREZ" userId="5bf40253-5cfa-4473-9e63-9d01842aff24" providerId="ADAL" clId="{01F99022-DB9B-4FE8-A7DA-813D42E0E0E7}" dt="2023-01-18T05:20:39.548" v="1208" actId="20577"/>
          <ac:spMkLst>
            <pc:docMk/>
            <pc:sldMk cId="474418244" sldId="382"/>
            <ac:spMk id="16" creationId="{154B4AB9-2BFB-4C53-8169-7E680B828AAB}"/>
          </ac:spMkLst>
        </pc:spChg>
        <pc:spChg chg="mod">
          <ac:chgData name="ALDO RAZIEL HERNANDEZ ALVAREZ" userId="5bf40253-5cfa-4473-9e63-9d01842aff24" providerId="ADAL" clId="{01F99022-DB9B-4FE8-A7DA-813D42E0E0E7}" dt="2023-01-18T05:20:47.848" v="1214" actId="20577"/>
          <ac:spMkLst>
            <pc:docMk/>
            <pc:sldMk cId="474418244" sldId="382"/>
            <ac:spMk id="29" creationId="{AA4131F2-0557-4E79-B8F1-EDE527663051}"/>
          </ac:spMkLst>
        </pc:spChg>
        <pc:spChg chg="add mod">
          <ac:chgData name="ALDO RAZIEL HERNANDEZ ALVAREZ" userId="5bf40253-5cfa-4473-9e63-9d01842aff24" providerId="ADAL" clId="{01F99022-DB9B-4FE8-A7DA-813D42E0E0E7}" dt="2023-01-18T03:07:24.750" v="360" actId="20577"/>
          <ac:spMkLst>
            <pc:docMk/>
            <pc:sldMk cId="474418244" sldId="382"/>
            <ac:spMk id="33" creationId="{257DBC05-8BA1-4C78-9CB7-FC9859AA50D5}"/>
          </ac:spMkLst>
        </pc:spChg>
        <pc:spChg chg="mod">
          <ac:chgData name="ALDO RAZIEL HERNANDEZ ALVAREZ" userId="5bf40253-5cfa-4473-9e63-9d01842aff24" providerId="ADAL" clId="{01F99022-DB9B-4FE8-A7DA-813D42E0E0E7}" dt="2023-01-18T03:07:32.312" v="364" actId="20577"/>
          <ac:spMkLst>
            <pc:docMk/>
            <pc:sldMk cId="474418244" sldId="382"/>
            <ac:spMk id="112" creationId="{00000000-0000-0000-0000-000000000000}"/>
          </ac:spMkLst>
        </pc:spChg>
      </pc:sldChg>
      <pc:sldChg chg="addSp modSp add mod">
        <pc:chgData name="ALDO RAZIEL HERNANDEZ ALVAREZ" userId="5bf40253-5cfa-4473-9e63-9d01842aff24" providerId="ADAL" clId="{01F99022-DB9B-4FE8-A7DA-813D42E0E0E7}" dt="2023-01-18T05:21:00.609" v="1220" actId="20577"/>
        <pc:sldMkLst>
          <pc:docMk/>
          <pc:sldMk cId="2360812059" sldId="383"/>
        </pc:sldMkLst>
        <pc:spChg chg="mod">
          <ac:chgData name="ALDO RAZIEL HERNANDEZ ALVAREZ" userId="5bf40253-5cfa-4473-9e63-9d01842aff24" providerId="ADAL" clId="{01F99022-DB9B-4FE8-A7DA-813D42E0E0E7}" dt="2023-01-18T05:20:57.214" v="1218" actId="20577"/>
          <ac:spMkLst>
            <pc:docMk/>
            <pc:sldMk cId="2360812059" sldId="383"/>
            <ac:spMk id="14" creationId="{3C53F8CD-138C-4511-9884-77091192FAB9}"/>
          </ac:spMkLst>
        </pc:spChg>
        <pc:spChg chg="mod">
          <ac:chgData name="ALDO RAZIEL HERNANDEZ ALVAREZ" userId="5bf40253-5cfa-4473-9e63-9d01842aff24" providerId="ADAL" clId="{01F99022-DB9B-4FE8-A7DA-813D42E0E0E7}" dt="2023-01-18T05:20:53.869" v="1216" actId="20577"/>
          <ac:spMkLst>
            <pc:docMk/>
            <pc:sldMk cId="2360812059" sldId="383"/>
            <ac:spMk id="16" creationId="{154B4AB9-2BFB-4C53-8169-7E680B828AAB}"/>
          </ac:spMkLst>
        </pc:spChg>
        <pc:spChg chg="mod">
          <ac:chgData name="ALDO RAZIEL HERNANDEZ ALVAREZ" userId="5bf40253-5cfa-4473-9e63-9d01842aff24" providerId="ADAL" clId="{01F99022-DB9B-4FE8-A7DA-813D42E0E0E7}" dt="2023-01-18T05:21:00.609" v="1220" actId="20577"/>
          <ac:spMkLst>
            <pc:docMk/>
            <pc:sldMk cId="2360812059" sldId="383"/>
            <ac:spMk id="29" creationId="{AA4131F2-0557-4E79-B8F1-EDE527663051}"/>
          </ac:spMkLst>
        </pc:spChg>
        <pc:spChg chg="add mod">
          <ac:chgData name="ALDO RAZIEL HERNANDEZ ALVAREZ" userId="5bf40253-5cfa-4473-9e63-9d01842aff24" providerId="ADAL" clId="{01F99022-DB9B-4FE8-A7DA-813D42E0E0E7}" dt="2023-01-18T03:07:51.183" v="371" actId="20577"/>
          <ac:spMkLst>
            <pc:docMk/>
            <pc:sldMk cId="2360812059" sldId="383"/>
            <ac:spMk id="33" creationId="{D222A31E-3C06-4410-A611-47521CBB7649}"/>
          </ac:spMkLst>
        </pc:spChg>
        <pc:spChg chg="mod">
          <ac:chgData name="ALDO RAZIEL HERNANDEZ ALVAREZ" userId="5bf40253-5cfa-4473-9e63-9d01842aff24" providerId="ADAL" clId="{01F99022-DB9B-4FE8-A7DA-813D42E0E0E7}" dt="2023-01-18T03:07:46.073" v="368" actId="20577"/>
          <ac:spMkLst>
            <pc:docMk/>
            <pc:sldMk cId="2360812059" sldId="383"/>
            <ac:spMk id="112" creationId="{00000000-0000-0000-0000-000000000000}"/>
          </ac:spMkLst>
        </pc:spChg>
      </pc:sldChg>
      <pc:sldChg chg="modSp add mod">
        <pc:chgData name="ALDO RAZIEL HERNANDEZ ALVAREZ" userId="5bf40253-5cfa-4473-9e63-9d01842aff24" providerId="ADAL" clId="{01F99022-DB9B-4FE8-A7DA-813D42E0E0E7}" dt="2023-01-18T03:14:51.600" v="502" actId="113"/>
        <pc:sldMkLst>
          <pc:docMk/>
          <pc:sldMk cId="3289613040" sldId="384"/>
        </pc:sldMkLst>
        <pc:spChg chg="mod">
          <ac:chgData name="ALDO RAZIEL HERNANDEZ ALVAREZ" userId="5bf40253-5cfa-4473-9e63-9d01842aff24" providerId="ADAL" clId="{01F99022-DB9B-4FE8-A7DA-813D42E0E0E7}" dt="2023-01-18T03:14:51.600" v="502" actId="113"/>
          <ac:spMkLst>
            <pc:docMk/>
            <pc:sldMk cId="3289613040" sldId="384"/>
            <ac:spMk id="112" creationId="{00000000-0000-0000-0000-000000000000}"/>
          </ac:spMkLst>
        </pc:spChg>
      </pc:sldChg>
      <pc:sldChg chg="add del">
        <pc:chgData name="ALDO RAZIEL HERNANDEZ ALVAREZ" userId="5bf40253-5cfa-4473-9e63-9d01842aff24" providerId="ADAL" clId="{01F99022-DB9B-4FE8-A7DA-813D42E0E0E7}" dt="2023-01-18T03:15:29.664" v="503" actId="2696"/>
        <pc:sldMkLst>
          <pc:docMk/>
          <pc:sldMk cId="1503506857" sldId="385"/>
        </pc:sldMkLst>
      </pc:sldChg>
      <pc:sldChg chg="delSp modSp add del mod ord">
        <pc:chgData name="ALDO RAZIEL HERNANDEZ ALVAREZ" userId="5bf40253-5cfa-4473-9e63-9d01842aff24" providerId="ADAL" clId="{01F99022-DB9B-4FE8-A7DA-813D42E0E0E7}" dt="2023-01-18T02:47:32.597" v="318" actId="20577"/>
        <pc:sldMkLst>
          <pc:docMk/>
          <pc:sldMk cId="1404025140" sldId="386"/>
        </pc:sldMkLst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16" creationId="{8CBECD97-8790-416C-AC2F-B12F68D42107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17" creationId="{7D5315C3-B7F7-4ED9-A0FD-4194BEAE540F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18" creationId="{752276AF-F837-49CD-ABF9-16B7AC52880A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19" creationId="{39295A85-CB39-4E76-846F-982E6A8CC22A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29" creationId="{92F4AE0A-E163-4600-A598-77E27B92B7DE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31" creationId="{F1482C33-8FB3-4E01-AA46-A7BB7DAC6079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33" creationId="{99603A16-8365-496A-B46C-F824D25E00B6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34" creationId="{ECC05E6A-BEDC-4941-B07A-F8B9905A87ED}"/>
          </ac:spMkLst>
        </pc:spChg>
        <pc:spChg chg="del">
          <ac:chgData name="ALDO RAZIEL HERNANDEZ ALVAREZ" userId="5bf40253-5cfa-4473-9e63-9d01842aff24" providerId="ADAL" clId="{01F99022-DB9B-4FE8-A7DA-813D42E0E0E7}" dt="2023-01-18T02:43:06.835" v="252" actId="478"/>
          <ac:spMkLst>
            <pc:docMk/>
            <pc:sldMk cId="1404025140" sldId="386"/>
            <ac:spMk id="35" creationId="{E28DF16F-FD9F-4466-A0C7-AD673829904A}"/>
          </ac:spMkLst>
        </pc:spChg>
        <pc:spChg chg="mod">
          <ac:chgData name="ALDO RAZIEL HERNANDEZ ALVAREZ" userId="5bf40253-5cfa-4473-9e63-9d01842aff24" providerId="ADAL" clId="{01F99022-DB9B-4FE8-A7DA-813D42E0E0E7}" dt="2023-01-18T02:47:32.597" v="318" actId="20577"/>
          <ac:spMkLst>
            <pc:docMk/>
            <pc:sldMk cId="1404025140" sldId="386"/>
            <ac:spMk id="112" creationId="{00000000-0000-0000-0000-000000000000}"/>
          </ac:spMkLst>
        </pc:spChg>
        <pc:cxnChg chg="del">
          <ac:chgData name="ALDO RAZIEL HERNANDEZ ALVAREZ" userId="5bf40253-5cfa-4473-9e63-9d01842aff24" providerId="ADAL" clId="{01F99022-DB9B-4FE8-A7DA-813D42E0E0E7}" dt="2023-01-18T02:43:09.706" v="253" actId="478"/>
          <ac:cxnSpMkLst>
            <pc:docMk/>
            <pc:sldMk cId="1404025140" sldId="386"/>
            <ac:cxnSpMk id="14" creationId="{FB3F3D3C-950E-4232-A004-D79DC41A6D61}"/>
          </ac:cxnSpMkLst>
        </pc:cxnChg>
        <pc:cxnChg chg="del">
          <ac:chgData name="ALDO RAZIEL HERNANDEZ ALVAREZ" userId="5bf40253-5cfa-4473-9e63-9d01842aff24" providerId="ADAL" clId="{01F99022-DB9B-4FE8-A7DA-813D42E0E0E7}" dt="2023-01-18T02:43:06.835" v="252" actId="478"/>
          <ac:cxnSpMkLst>
            <pc:docMk/>
            <pc:sldMk cId="1404025140" sldId="386"/>
            <ac:cxnSpMk id="15" creationId="{993DD613-CE96-46F9-9323-485388866B01}"/>
          </ac:cxnSpMkLst>
        </pc:cxnChg>
        <pc:cxnChg chg="del">
          <ac:chgData name="ALDO RAZIEL HERNANDEZ ALVAREZ" userId="5bf40253-5cfa-4473-9e63-9d01842aff24" providerId="ADAL" clId="{01F99022-DB9B-4FE8-A7DA-813D42E0E0E7}" dt="2023-01-18T02:43:06.835" v="252" actId="478"/>
          <ac:cxnSpMkLst>
            <pc:docMk/>
            <pc:sldMk cId="1404025140" sldId="386"/>
            <ac:cxnSpMk id="27" creationId="{18CE75D0-718D-4427-A27C-BC24EE688F04}"/>
          </ac:cxnSpMkLst>
        </pc:cxnChg>
        <pc:cxnChg chg="del">
          <ac:chgData name="ALDO RAZIEL HERNANDEZ ALVAREZ" userId="5bf40253-5cfa-4473-9e63-9d01842aff24" providerId="ADAL" clId="{01F99022-DB9B-4FE8-A7DA-813D42E0E0E7}" dt="2023-01-18T02:43:06.835" v="252" actId="478"/>
          <ac:cxnSpMkLst>
            <pc:docMk/>
            <pc:sldMk cId="1404025140" sldId="386"/>
            <ac:cxnSpMk id="28" creationId="{0BB7B64E-2894-47CC-B10A-F862DC40A1EC}"/>
          </ac:cxnSpMkLst>
        </pc:cxnChg>
        <pc:cxnChg chg="del">
          <ac:chgData name="ALDO RAZIEL HERNANDEZ ALVAREZ" userId="5bf40253-5cfa-4473-9e63-9d01842aff24" providerId="ADAL" clId="{01F99022-DB9B-4FE8-A7DA-813D42E0E0E7}" dt="2023-01-18T02:43:06.835" v="252" actId="478"/>
          <ac:cxnSpMkLst>
            <pc:docMk/>
            <pc:sldMk cId="1404025140" sldId="386"/>
            <ac:cxnSpMk id="30" creationId="{459C8C79-888C-4AC8-96BD-4B2506850CB3}"/>
          </ac:cxnSpMkLst>
        </pc:cxnChg>
        <pc:cxnChg chg="del">
          <ac:chgData name="ALDO RAZIEL HERNANDEZ ALVAREZ" userId="5bf40253-5cfa-4473-9e63-9d01842aff24" providerId="ADAL" clId="{01F99022-DB9B-4FE8-A7DA-813D42E0E0E7}" dt="2023-01-18T02:43:06.835" v="252" actId="478"/>
          <ac:cxnSpMkLst>
            <pc:docMk/>
            <pc:sldMk cId="1404025140" sldId="386"/>
            <ac:cxnSpMk id="32" creationId="{80CBBD5F-96DA-4499-BF16-727CEEEC9540}"/>
          </ac:cxnSpMkLst>
        </pc:cxnChg>
      </pc:sldChg>
      <pc:sldChg chg="modSp mod">
        <pc:chgData name="ALDO RAZIEL HERNANDEZ ALVAREZ" userId="5bf40253-5cfa-4473-9e63-9d01842aff24" providerId="ADAL" clId="{01F99022-DB9B-4FE8-A7DA-813D42E0E0E7}" dt="2023-01-18T03:40:16.625" v="571" actId="20577"/>
        <pc:sldMkLst>
          <pc:docMk/>
          <pc:sldMk cId="192525957" sldId="387"/>
        </pc:sldMkLst>
        <pc:spChg chg="mod">
          <ac:chgData name="ALDO RAZIEL HERNANDEZ ALVAREZ" userId="5bf40253-5cfa-4473-9e63-9d01842aff24" providerId="ADAL" clId="{01F99022-DB9B-4FE8-A7DA-813D42E0E0E7}" dt="2023-01-18T03:40:16.625" v="571" actId="20577"/>
          <ac:spMkLst>
            <pc:docMk/>
            <pc:sldMk cId="192525957" sldId="387"/>
            <ac:spMk id="112" creationId="{00000000-0000-0000-0000-000000000000}"/>
          </ac:spMkLst>
        </pc:spChg>
      </pc:sldChg>
      <pc:sldChg chg="modSp add mod">
        <pc:chgData name="ALDO RAZIEL HERNANDEZ ALVAREZ" userId="5bf40253-5cfa-4473-9e63-9d01842aff24" providerId="ADAL" clId="{01F99022-DB9B-4FE8-A7DA-813D42E0E0E7}" dt="2023-01-18T04:16:47.685" v="763" actId="20577"/>
        <pc:sldMkLst>
          <pc:docMk/>
          <pc:sldMk cId="3169267197" sldId="388"/>
        </pc:sldMkLst>
        <pc:spChg chg="mod">
          <ac:chgData name="ALDO RAZIEL HERNANDEZ ALVAREZ" userId="5bf40253-5cfa-4473-9e63-9d01842aff24" providerId="ADAL" clId="{01F99022-DB9B-4FE8-A7DA-813D42E0E0E7}" dt="2023-01-18T03:42:34.951" v="607" actId="20577"/>
          <ac:spMkLst>
            <pc:docMk/>
            <pc:sldMk cId="3169267197" sldId="388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4:16:47.685" v="763" actId="20577"/>
          <ac:spMkLst>
            <pc:docMk/>
            <pc:sldMk cId="3169267197" sldId="388"/>
            <ac:spMk id="112" creationId="{00000000-0000-0000-0000-000000000000}"/>
          </ac:spMkLst>
        </pc:spChg>
      </pc:sldChg>
      <pc:sldChg chg="modSp add mod">
        <pc:chgData name="ALDO RAZIEL HERNANDEZ ALVAREZ" userId="5bf40253-5cfa-4473-9e63-9d01842aff24" providerId="ADAL" clId="{01F99022-DB9B-4FE8-A7DA-813D42E0E0E7}" dt="2023-01-18T04:17:38.221" v="781" actId="6549"/>
        <pc:sldMkLst>
          <pc:docMk/>
          <pc:sldMk cId="3932969806" sldId="389"/>
        </pc:sldMkLst>
        <pc:spChg chg="mod">
          <ac:chgData name="ALDO RAZIEL HERNANDEZ ALVAREZ" userId="5bf40253-5cfa-4473-9e63-9d01842aff24" providerId="ADAL" clId="{01F99022-DB9B-4FE8-A7DA-813D42E0E0E7}" dt="2023-01-18T03:57:20.922" v="632" actId="20577"/>
          <ac:spMkLst>
            <pc:docMk/>
            <pc:sldMk cId="3932969806" sldId="389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4:17:38.221" v="781" actId="6549"/>
          <ac:spMkLst>
            <pc:docMk/>
            <pc:sldMk cId="3932969806" sldId="389"/>
            <ac:spMk id="112" creationId="{00000000-0000-0000-0000-000000000000}"/>
          </ac:spMkLst>
        </pc:spChg>
      </pc:sldChg>
      <pc:sldChg chg="modSp add mod ord addCm modCm">
        <pc:chgData name="ALDO RAZIEL HERNANDEZ ALVAREZ" userId="5bf40253-5cfa-4473-9e63-9d01842aff24" providerId="ADAL" clId="{01F99022-DB9B-4FE8-A7DA-813D42E0E0E7}" dt="2023-01-18T04:38:47.998" v="939" actId="2056"/>
        <pc:sldMkLst>
          <pc:docMk/>
          <pc:sldMk cId="2050291464" sldId="390"/>
        </pc:sldMkLst>
        <pc:spChg chg="mod">
          <ac:chgData name="ALDO RAZIEL HERNANDEZ ALVAREZ" userId="5bf40253-5cfa-4473-9e63-9d01842aff24" providerId="ADAL" clId="{01F99022-DB9B-4FE8-A7DA-813D42E0E0E7}" dt="2023-01-18T04:34:25.109" v="791" actId="20577"/>
          <ac:spMkLst>
            <pc:docMk/>
            <pc:sldMk cId="2050291464" sldId="390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4:37:20.390" v="937" actId="113"/>
          <ac:spMkLst>
            <pc:docMk/>
            <pc:sldMk cId="2050291464" sldId="390"/>
            <ac:spMk id="112" creationId="{00000000-0000-0000-0000-000000000000}"/>
          </ac:spMkLst>
        </pc:spChg>
      </pc:sldChg>
      <pc:sldChg chg="modSp add mod">
        <pc:chgData name="ALDO RAZIEL HERNANDEZ ALVAREZ" userId="5bf40253-5cfa-4473-9e63-9d01842aff24" providerId="ADAL" clId="{01F99022-DB9B-4FE8-A7DA-813D42E0E0E7}" dt="2023-01-18T04:41:19.084" v="963" actId="20577"/>
        <pc:sldMkLst>
          <pc:docMk/>
          <pc:sldMk cId="628006244" sldId="391"/>
        </pc:sldMkLst>
        <pc:spChg chg="mod">
          <ac:chgData name="ALDO RAZIEL HERNANDEZ ALVAREZ" userId="5bf40253-5cfa-4473-9e63-9d01842aff24" providerId="ADAL" clId="{01F99022-DB9B-4FE8-A7DA-813D42E0E0E7}" dt="2023-01-18T04:40:06.824" v="949" actId="20577"/>
          <ac:spMkLst>
            <pc:docMk/>
            <pc:sldMk cId="628006244" sldId="391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4:41:19.084" v="963" actId="20577"/>
          <ac:spMkLst>
            <pc:docMk/>
            <pc:sldMk cId="628006244" sldId="391"/>
            <ac:spMk id="112" creationId="{00000000-0000-0000-0000-000000000000}"/>
          </ac:spMkLst>
        </pc:spChg>
      </pc:sldChg>
      <pc:sldChg chg="modSp add mod">
        <pc:chgData name="ALDO RAZIEL HERNANDEZ ALVAREZ" userId="5bf40253-5cfa-4473-9e63-9d01842aff24" providerId="ADAL" clId="{01F99022-DB9B-4FE8-A7DA-813D42E0E0E7}" dt="2023-01-18T04:44:58.593" v="992"/>
        <pc:sldMkLst>
          <pc:docMk/>
          <pc:sldMk cId="1647395117" sldId="392"/>
        </pc:sldMkLst>
        <pc:spChg chg="mod">
          <ac:chgData name="ALDO RAZIEL HERNANDEZ ALVAREZ" userId="5bf40253-5cfa-4473-9e63-9d01842aff24" providerId="ADAL" clId="{01F99022-DB9B-4FE8-A7DA-813D42E0E0E7}" dt="2023-01-18T04:44:46.516" v="991" actId="20577"/>
          <ac:spMkLst>
            <pc:docMk/>
            <pc:sldMk cId="1647395117" sldId="392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4:44:58.593" v="992"/>
          <ac:spMkLst>
            <pc:docMk/>
            <pc:sldMk cId="1647395117" sldId="392"/>
            <ac:spMk id="112" creationId="{00000000-0000-0000-0000-000000000000}"/>
          </ac:spMkLst>
        </pc:spChg>
      </pc:sldChg>
      <pc:sldChg chg="add del">
        <pc:chgData name="ALDO RAZIEL HERNANDEZ ALVAREZ" userId="5bf40253-5cfa-4473-9e63-9d01842aff24" providerId="ADAL" clId="{01F99022-DB9B-4FE8-A7DA-813D42E0E0E7}" dt="2023-01-18T05:04:17.671" v="1038" actId="2696"/>
        <pc:sldMkLst>
          <pc:docMk/>
          <pc:sldMk cId="2089813639" sldId="393"/>
        </pc:sldMkLst>
      </pc:sldChg>
      <pc:sldChg chg="modSp add mod">
        <pc:chgData name="ALDO RAZIEL HERNANDEZ ALVAREZ" userId="5bf40253-5cfa-4473-9e63-9d01842aff24" providerId="ADAL" clId="{01F99022-DB9B-4FE8-A7DA-813D42E0E0E7}" dt="2023-01-18T05:06:14.012" v="1197" actId="113"/>
        <pc:sldMkLst>
          <pc:docMk/>
          <pc:sldMk cId="1080002471" sldId="394"/>
        </pc:sldMkLst>
        <pc:spChg chg="mod">
          <ac:chgData name="ALDO RAZIEL HERNANDEZ ALVAREZ" userId="5bf40253-5cfa-4473-9e63-9d01842aff24" providerId="ADAL" clId="{01F99022-DB9B-4FE8-A7DA-813D42E0E0E7}" dt="2023-01-18T04:59:34.943" v="1008" actId="6549"/>
          <ac:spMkLst>
            <pc:docMk/>
            <pc:sldMk cId="1080002471" sldId="394"/>
            <ac:spMk id="26" creationId="{82705B2A-57BE-4B33-AA6C-0E99F9B7E80C}"/>
          </ac:spMkLst>
        </pc:spChg>
        <pc:spChg chg="mod">
          <ac:chgData name="ALDO RAZIEL HERNANDEZ ALVAREZ" userId="5bf40253-5cfa-4473-9e63-9d01842aff24" providerId="ADAL" clId="{01F99022-DB9B-4FE8-A7DA-813D42E0E0E7}" dt="2023-01-18T04:59:25.124" v="1003" actId="20577"/>
          <ac:spMkLst>
            <pc:docMk/>
            <pc:sldMk cId="1080002471" sldId="394"/>
            <ac:spMk id="111" creationId="{00000000-0000-0000-0000-000000000000}"/>
          </ac:spMkLst>
        </pc:spChg>
        <pc:spChg chg="mod">
          <ac:chgData name="ALDO RAZIEL HERNANDEZ ALVAREZ" userId="5bf40253-5cfa-4473-9e63-9d01842aff24" providerId="ADAL" clId="{01F99022-DB9B-4FE8-A7DA-813D42E0E0E7}" dt="2023-01-18T05:06:14.012" v="1197" actId="113"/>
          <ac:spMkLst>
            <pc:docMk/>
            <pc:sldMk cId="1080002471" sldId="394"/>
            <ac:spMk id="112" creationId="{00000000-0000-0000-0000-000000000000}"/>
          </ac:spMkLst>
        </pc:spChg>
      </pc:sldChg>
      <pc:sldMasterChg chg="delSldLayout">
        <pc:chgData name="ALDO RAZIEL HERNANDEZ ALVAREZ" userId="5bf40253-5cfa-4473-9e63-9d01842aff24" providerId="ADAL" clId="{01F99022-DB9B-4FE8-A7DA-813D42E0E0E7}" dt="2023-01-18T05:06:46.214" v="1198" actId="2696"/>
        <pc:sldMasterMkLst>
          <pc:docMk/>
          <pc:sldMasterMk cId="0" sldId="2147483658"/>
        </pc:sldMasterMkLst>
        <pc:sldLayoutChg chg="del">
          <pc:chgData name="ALDO RAZIEL HERNANDEZ ALVAREZ" userId="5bf40253-5cfa-4473-9e63-9d01842aff24" providerId="ADAL" clId="{01F99022-DB9B-4FE8-A7DA-813D42E0E0E7}" dt="2023-01-18T05:06:46.214" v="1198" actId="2696"/>
          <pc:sldLayoutMkLst>
            <pc:docMk/>
            <pc:sldMasterMk cId="0" sldId="2147483658"/>
            <pc:sldLayoutMk cId="0" sldId="214748365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47523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13960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166061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786858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3428628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351121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41336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8430071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0421533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7309169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335570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" name="Google Shape;490;gc0d2a5a07d_0_8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1" name="Google Shape;491;gc0d2a5a07d_0_8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93024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938748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400202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Agregar otro ejemplo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690489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Agregar otro ejemplo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946289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Agregar otro ejemplo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8010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9" name="Google Shape;10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/>
              <a:t>Agregar otro ejemplo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58276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700185" y="1991850"/>
            <a:ext cx="5807400" cy="115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1pPr>
            <a:lvl2pPr lvl="1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2pPr>
            <a:lvl3pPr lvl="2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3pPr>
            <a:lvl4pPr lvl="3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4pPr>
            <a:lvl5pPr lvl="4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5pPr>
            <a:lvl6pPr lvl="5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6pPr>
            <a:lvl7pPr lvl="6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7pPr>
            <a:lvl8pPr lvl="7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8pPr>
            <a:lvl9pPr lvl="8">
              <a:spcBef>
                <a:spcPts val="0"/>
              </a:spcBef>
              <a:spcAft>
                <a:spcPts val="0"/>
              </a:spcAft>
              <a:buSzPts val="5800"/>
              <a:buNone/>
              <a:defRPr sz="5800" b="1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7337531" y="463007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7790243" y="4182401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893253" y="3333348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771302" y="4923775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2386266" y="508134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479460" y="2703980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261540" y="643097"/>
            <a:ext cx="96300" cy="960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507235" y="1080863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8314019" y="3625322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8882858" y="4186761"/>
            <a:ext cx="144300" cy="1440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58313" y="1596559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396483" y="226428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617492" y="2000594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3425273" y="387880"/>
            <a:ext cx="57600" cy="57600"/>
          </a:xfrm>
          <a:prstGeom prst="ellipse">
            <a:avLst/>
          </a:prstGeom>
          <a:solidFill>
            <a:schemeClr val="accent1"/>
          </a:solidFill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8014029" y="4567546"/>
            <a:ext cx="192600" cy="192300"/>
          </a:xfrm>
          <a:prstGeom prst="ellipse">
            <a:avLst/>
          </a:prstGeom>
          <a:noFill/>
          <a:ln w="190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5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◎"/>
              <a:defRPr sz="2400"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◉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blipFill>
          <a:blip r:embed="rId5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86150" y="308120"/>
            <a:ext cx="7571700" cy="70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86150" y="1261700"/>
            <a:ext cx="7571700" cy="35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419100">
              <a:spcBef>
                <a:spcPts val="600"/>
              </a:spcBef>
              <a:spcAft>
                <a:spcPts val="0"/>
              </a:spcAft>
              <a:buClr>
                <a:schemeClr val="accent4"/>
              </a:buClr>
              <a:buSzPts val="3000"/>
              <a:buFont typeface="Source Sans Pro"/>
              <a:buChar char="◎"/>
              <a:defRPr sz="30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○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Source Sans Pro"/>
              <a:buChar char="◉"/>
              <a:defRPr sz="24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●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○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Source Sans Pro"/>
              <a:buChar char="■"/>
              <a:defRPr sz="180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043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r">
              <a:buNone/>
              <a:defRPr sz="1300" b="1">
                <a:solidFill>
                  <a:schemeClr val="accent1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>
              <a:latin typeface="Roboto Slab"/>
              <a:ea typeface="Roboto Slab"/>
              <a:cs typeface="Roboto Slab"/>
              <a:sym typeface="Roboto Slab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4" r:id="rId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>
            <a:spLocks noGrp="1"/>
          </p:cNvSpPr>
          <p:nvPr>
            <p:ph type="ctrTitle"/>
          </p:nvPr>
        </p:nvSpPr>
        <p:spPr>
          <a:xfrm>
            <a:off x="1720967" y="1330036"/>
            <a:ext cx="5807400" cy="238272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dirty="0">
                <a:solidFill>
                  <a:srgbClr val="003E7A"/>
                </a:solidFill>
              </a:rPr>
              <a:t>Taller sobre el Manual del Sistema Estadístico de los Seguros de Accidentes Personales</a:t>
            </a:r>
            <a:endParaRPr lang="en-US" sz="4000" dirty="0">
              <a:solidFill>
                <a:srgbClr val="003E7A"/>
              </a:solidFill>
            </a:endParaRPr>
          </a:p>
        </p:txBody>
      </p:sp>
      <p:sp>
        <p:nvSpPr>
          <p:cNvPr id="5" name="Google Shape;72;p12">
            <a:extLst>
              <a:ext uri="{FF2B5EF4-FFF2-40B4-BE49-F238E27FC236}">
                <a16:creationId xmlns:a16="http://schemas.microsoft.com/office/drawing/2014/main" id="{8919495B-E7DB-4825-9B6A-7F2FF0F04378}"/>
              </a:ext>
            </a:extLst>
          </p:cNvPr>
          <p:cNvSpPr txBox="1">
            <a:spLocks/>
          </p:cNvSpPr>
          <p:nvPr/>
        </p:nvSpPr>
        <p:spPr>
          <a:xfrm>
            <a:off x="1873534" y="3818219"/>
            <a:ext cx="5438614" cy="861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Dosis"/>
              <a:buNone/>
              <a:defRPr sz="6000" b="0" i="0" u="none" strike="noStrike" cap="none">
                <a:solidFill>
                  <a:schemeClr val="lt1"/>
                </a:solidFill>
                <a:latin typeface="Dosis"/>
                <a:ea typeface="Dosis"/>
                <a:cs typeface="Dosis"/>
                <a:sym typeface="Dosis"/>
              </a:defRPr>
            </a:lvl9pPr>
          </a:lstStyle>
          <a:p>
            <a:pPr algn="ctr"/>
            <a:r>
              <a:rPr lang="es-MX" sz="4400" dirty="0">
                <a:solidFill>
                  <a:srgbClr val="003E7A"/>
                </a:solidFill>
              </a:rPr>
              <a:t>2022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72862D6B-8488-4A99-9B2E-87097BD7C76C}"/>
              </a:ext>
            </a:extLst>
          </p:cNvPr>
          <p:cNvCxnSpPr>
            <a:cxnSpLocks/>
          </p:cNvCxnSpPr>
          <p:nvPr/>
        </p:nvCxnSpPr>
        <p:spPr>
          <a:xfrm>
            <a:off x="1870024" y="3805118"/>
            <a:ext cx="5254852" cy="0"/>
          </a:xfrm>
          <a:prstGeom prst="line">
            <a:avLst/>
          </a:prstGeom>
          <a:ln w="19050">
            <a:solidFill>
              <a:srgbClr val="003E7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0404D4E1-6FB5-4936-95FD-FF08785DA11B}"/>
              </a:ext>
            </a:extLst>
          </p:cNvPr>
          <p:cNvCxnSpPr>
            <a:cxnSpLocks/>
          </p:cNvCxnSpPr>
          <p:nvPr/>
        </p:nvCxnSpPr>
        <p:spPr>
          <a:xfrm>
            <a:off x="1870024" y="3860536"/>
            <a:ext cx="5254852" cy="0"/>
          </a:xfrm>
          <a:prstGeom prst="line">
            <a:avLst/>
          </a:prstGeom>
          <a:ln w="19050">
            <a:solidFill>
              <a:srgbClr val="003E7A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1391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anticipada o diferida (clave 5) entonces la </a:t>
            </a:r>
            <a:r>
              <a:rPr lang="es-MX" sz="1600" b="1" dirty="0"/>
              <a:t>prima devengada</a:t>
            </a:r>
            <a:r>
              <a:rPr lang="es-MX" sz="1600" dirty="0"/>
              <a:t> debe ser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1600" dirty="0"/>
              <a:t>Si la </a:t>
            </a:r>
            <a:r>
              <a:rPr lang="es-MX" sz="1600" b="1" dirty="0"/>
              <a:t>prima devengada</a:t>
            </a:r>
            <a:r>
              <a:rPr lang="es-MX" sz="1600" dirty="0"/>
              <a:t> es </a:t>
            </a:r>
            <a:r>
              <a:rPr lang="es-MX" sz="1600" b="1" dirty="0"/>
              <a:t>igual</a:t>
            </a:r>
            <a:r>
              <a:rPr lang="es-MX" sz="1600" dirty="0"/>
              <a:t> a 0 y el inicio de vigencia </a:t>
            </a:r>
            <a:r>
              <a:rPr lang="es-MX" sz="1600" b="1" dirty="0"/>
              <a:t>es distinto </a:t>
            </a:r>
            <a:r>
              <a:rPr lang="es-MX" sz="1600" dirty="0"/>
              <a:t>al 31 de diciembre del ejercicio entonces el estatus debe ser </a:t>
            </a:r>
            <a:r>
              <a:rPr lang="es-MX" sz="1600" b="1" dirty="0"/>
              <a:t>igual</a:t>
            </a:r>
            <a:r>
              <a:rPr lang="es-MX" sz="1600" dirty="0"/>
              <a:t> a cancelada (clave 3) o anticipada (clave 5).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1600" dirty="0"/>
              <a:t>Si el inicio de vigencia es </a:t>
            </a:r>
            <a:r>
              <a:rPr lang="es-MX" sz="1600" b="1" dirty="0"/>
              <a:t>mayor</a:t>
            </a:r>
            <a:r>
              <a:rPr lang="es-MX" sz="1600" dirty="0"/>
              <a:t> a la fecha de corte entonces la </a:t>
            </a:r>
            <a:r>
              <a:rPr lang="es-MX" sz="1600" b="1" dirty="0"/>
              <a:t>prima devengada</a:t>
            </a:r>
            <a:r>
              <a:rPr lang="es-MX" sz="1600" dirty="0"/>
              <a:t> debe ser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10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32896130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11072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1600" dirty="0"/>
              <a:t>Si la prima emitida es </a:t>
            </a:r>
            <a:r>
              <a:rPr lang="es-MX" sz="1600" b="1" dirty="0"/>
              <a:t>mayor</a:t>
            </a:r>
            <a:r>
              <a:rPr lang="es-MX" sz="1600" dirty="0"/>
              <a:t> a 0, el estatus es </a:t>
            </a:r>
            <a:r>
              <a:rPr lang="es-MX" sz="1600" b="1" dirty="0"/>
              <a:t>distinto</a:t>
            </a:r>
            <a:r>
              <a:rPr lang="es-MX" sz="1600" dirty="0"/>
              <a:t> de anticipada o diferida (clave 5) y el inicio de vigencia es </a:t>
            </a:r>
            <a:r>
              <a:rPr lang="es-MX" sz="1600" b="1" dirty="0"/>
              <a:t>distinto</a:t>
            </a:r>
            <a:r>
              <a:rPr lang="es-MX" sz="1600" dirty="0"/>
              <a:t> al 31 de diciembre del ejercicio entonces la </a:t>
            </a:r>
            <a:r>
              <a:rPr lang="es-MX" sz="1600" b="1" dirty="0"/>
              <a:t>prima devengada</a:t>
            </a:r>
            <a:r>
              <a:rPr lang="es-MX" sz="1600" dirty="0"/>
              <a:t> debe ser </a:t>
            </a:r>
            <a:r>
              <a:rPr lang="es-MX" sz="1600" b="1" dirty="0"/>
              <a:t>mayor</a:t>
            </a:r>
            <a:r>
              <a:rPr lang="es-MX" sz="1600" dirty="0"/>
              <a:t> a 0.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1600" dirty="0"/>
              <a:t>Si la </a:t>
            </a:r>
            <a:r>
              <a:rPr lang="es-MX" sz="1600" b="1" dirty="0"/>
              <a:t>prima devengada </a:t>
            </a:r>
            <a:r>
              <a:rPr lang="es-MX" sz="1600" dirty="0"/>
              <a:t>es </a:t>
            </a:r>
            <a:r>
              <a:rPr lang="es-MX" sz="1600" b="1" dirty="0"/>
              <a:t>menor</a:t>
            </a:r>
            <a:r>
              <a:rPr lang="es-MX" sz="1600" dirty="0"/>
              <a:t> a 0 entonces el estatus debe ser </a:t>
            </a:r>
            <a:r>
              <a:rPr lang="es-MX" sz="1600" b="1" dirty="0"/>
              <a:t>igual </a:t>
            </a:r>
            <a:r>
              <a:rPr lang="es-MX" sz="1600" dirty="0"/>
              <a:t>a cancelada (clave 3) y la moneda extranjera.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es-MX" sz="16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1600" dirty="0"/>
              <a:t>Si el estatus es distinto de anticipada (clave 5), la prima devengada es igual a 0 y el inicio de vigencia es </a:t>
            </a:r>
            <a:r>
              <a:rPr lang="es-MX" sz="1600" b="1" dirty="0"/>
              <a:t>distinto</a:t>
            </a:r>
            <a:r>
              <a:rPr lang="es-MX" sz="1600" dirty="0"/>
              <a:t> al 31 de diciembre del ejercicio entonces la </a:t>
            </a:r>
            <a:r>
              <a:rPr lang="es-MX" sz="1600" b="1" dirty="0"/>
              <a:t>prima emitida </a:t>
            </a:r>
            <a:r>
              <a:rPr lang="es-MX" sz="1600" dirty="0"/>
              <a:t>debe ser </a:t>
            </a:r>
            <a:r>
              <a:rPr lang="es-MX" sz="1600" b="1" dirty="0"/>
              <a:t>menor o igual </a:t>
            </a:r>
            <a:r>
              <a:rPr lang="es-MX" sz="1600" dirty="0"/>
              <a:t>a 0.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1800" dirty="0"/>
              <a:t>.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11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490593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Periodo de espera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1800" dirty="0"/>
              <a:t>Si el </a:t>
            </a:r>
            <a:r>
              <a:rPr lang="es-MX" sz="1800" b="1" dirty="0"/>
              <a:t>periodo de espera</a:t>
            </a:r>
            <a:r>
              <a:rPr lang="es-MX" sz="1800" dirty="0"/>
              <a:t> es </a:t>
            </a:r>
            <a:r>
              <a:rPr lang="es-MX" sz="1800" b="1" dirty="0"/>
              <a:t>mayor</a:t>
            </a:r>
            <a:r>
              <a:rPr lang="es-MX" sz="1800" dirty="0"/>
              <a:t> a 0 entonces la cobertura debe ser </a:t>
            </a:r>
            <a:r>
              <a:rPr lang="es-MX" sz="1800" b="1" dirty="0"/>
              <a:t>igual</a:t>
            </a:r>
            <a:r>
              <a:rPr lang="es-MX" sz="1800" dirty="0"/>
              <a:t> a Indemnización diaria por incapacidad total o parcial (clave 03), Invalidez total y permanente (clave 05) o Renta diaria por hospitalización (clave 07).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12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192525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Monto de la reclamación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s-MX" sz="1800" dirty="0"/>
              <a:t>El monto de la reclamación se debe reportar </a:t>
            </a:r>
            <a:r>
              <a:rPr lang="es-MX" sz="1800" b="1" dirty="0"/>
              <a:t>neto de deducible y coaseguro</a:t>
            </a:r>
            <a:r>
              <a:rPr lang="es-MX" sz="1800" dirty="0"/>
              <a:t>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1800" dirty="0"/>
              <a:t>Si la moneda es nacional entonces el </a:t>
            </a:r>
            <a:r>
              <a:rPr lang="es-MX" sz="1800" b="1" dirty="0"/>
              <a:t>monto reclamado</a:t>
            </a:r>
            <a:r>
              <a:rPr lang="es-MX" sz="1800" dirty="0"/>
              <a:t> debe ser </a:t>
            </a:r>
            <a:r>
              <a:rPr lang="es-MX" sz="1800" b="1" dirty="0"/>
              <a:t>menor</a:t>
            </a:r>
            <a:r>
              <a:rPr lang="es-MX" sz="1800" dirty="0"/>
              <a:t> o </a:t>
            </a:r>
            <a:r>
              <a:rPr lang="es-MX" sz="1800" b="1" dirty="0"/>
              <a:t>igual</a:t>
            </a:r>
            <a:r>
              <a:rPr lang="es-MX" sz="1800" dirty="0"/>
              <a:t> a la suma asegurada.</a:t>
            </a:r>
          </a:p>
          <a:p>
            <a:pPr marL="76200" indent="0">
              <a:buNone/>
            </a:pPr>
            <a:endParaRPr lang="es-MX" sz="1800" dirty="0"/>
          </a:p>
          <a:p>
            <a:pPr marL="0" indent="0" algn="just">
              <a:spcBef>
                <a:spcPts val="600"/>
              </a:spcBef>
              <a:buSzPts val="2400"/>
              <a:buNone/>
            </a:pPr>
            <a:r>
              <a:rPr lang="es-MX" sz="1800" dirty="0"/>
              <a:t>Se </a:t>
            </a:r>
            <a:r>
              <a:rPr lang="es-MX" sz="1800" b="1" dirty="0"/>
              <a:t>elimina</a:t>
            </a:r>
            <a:r>
              <a:rPr lang="es-MX" sz="1800" dirty="0"/>
              <a:t> la siguiente validación:</a:t>
            </a:r>
          </a:p>
          <a:p>
            <a:pPr marL="419100" indent="-342900" algn="just">
              <a:spcBef>
                <a:spcPts val="600"/>
              </a:spcBef>
              <a:buSzPts val="2400"/>
              <a:buFont typeface="Arial" panose="020B0604020202020204" pitchFamily="34" charset="0"/>
              <a:buChar char="•"/>
            </a:pPr>
            <a:r>
              <a:rPr lang="es-MX" sz="1800" dirty="0"/>
              <a:t>Si el </a:t>
            </a:r>
            <a:r>
              <a:rPr lang="es-MX" sz="1800" b="1" dirty="0"/>
              <a:t>monto reclamado</a:t>
            </a:r>
            <a:r>
              <a:rPr lang="es-MX" sz="1800" dirty="0"/>
              <a:t> es </a:t>
            </a:r>
            <a:r>
              <a:rPr lang="es-MX" sz="1800" b="1" dirty="0"/>
              <a:t>mayor</a:t>
            </a:r>
            <a:r>
              <a:rPr lang="es-MX" sz="1800" dirty="0"/>
              <a:t> a 0 entonces el </a:t>
            </a:r>
            <a:r>
              <a:rPr lang="es-MX" sz="1800" b="1" dirty="0"/>
              <a:t>monto reclamado</a:t>
            </a:r>
            <a:r>
              <a:rPr lang="es-MX" sz="1800" dirty="0"/>
              <a:t> debe ser </a:t>
            </a:r>
            <a:r>
              <a:rPr lang="es-MX" sz="1800" b="1" dirty="0"/>
              <a:t>mayor</a:t>
            </a:r>
            <a:r>
              <a:rPr lang="es-MX" sz="1800" dirty="0"/>
              <a:t> o </a:t>
            </a:r>
            <a:r>
              <a:rPr lang="es-MX" sz="1800" b="1" dirty="0"/>
              <a:t>igual</a:t>
            </a:r>
            <a:r>
              <a:rPr lang="es-MX" sz="1800" dirty="0"/>
              <a:t> a la suma del monto de deducible y el monto de coaseguro.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13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31692671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Monto de la reclamación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800" dirty="0"/>
              <a:t>El monto de la reclamación deberá guardar consistencia con lo reportado en el RR7.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14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3117378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3600" b="1" dirty="0">
                <a:solidFill>
                  <a:schemeClr val="accent2">
                    <a:lumMod val="75000"/>
                  </a:schemeClr>
                </a:solidFill>
              </a:rPr>
              <a:t>Monto pagado de la reclamación</a:t>
            </a:r>
            <a:endParaRPr sz="36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>
              <a:buNone/>
            </a:pPr>
            <a:r>
              <a:rPr lang="es-MX" sz="1800" dirty="0"/>
              <a:t>El monto pagado de la reclamación se debe reportar </a:t>
            </a:r>
            <a:r>
              <a:rPr lang="es-MX" sz="1800" b="1" dirty="0"/>
              <a:t>neto de deducible y coaseguro</a:t>
            </a:r>
            <a:r>
              <a:rPr lang="es-MX" sz="1800" dirty="0"/>
              <a:t>.</a:t>
            </a:r>
          </a:p>
          <a:p>
            <a:pPr marL="76200" indent="0">
              <a:buNone/>
            </a:pPr>
            <a:endParaRPr lang="es-MX" sz="1800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1800" dirty="0"/>
              <a:t>Si la moneda es nacional entonces el </a:t>
            </a:r>
            <a:r>
              <a:rPr lang="es-MX" sz="1800" b="1" dirty="0"/>
              <a:t>monto pagado </a:t>
            </a:r>
            <a:r>
              <a:rPr lang="es-MX" sz="1800" dirty="0"/>
              <a:t>debe ser </a:t>
            </a:r>
            <a:r>
              <a:rPr lang="es-MX" sz="1800" b="1" dirty="0"/>
              <a:t>menor</a:t>
            </a:r>
            <a:r>
              <a:rPr lang="es-MX" sz="1800" dirty="0"/>
              <a:t> o </a:t>
            </a:r>
            <a:r>
              <a:rPr lang="es-MX" sz="1800" b="1" dirty="0"/>
              <a:t>igual</a:t>
            </a:r>
            <a:r>
              <a:rPr lang="es-MX" sz="1800" dirty="0"/>
              <a:t> a la suma asegurada.</a:t>
            </a:r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15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39329698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Estatus de la reclamación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1800" dirty="0"/>
              <a:t>Si el </a:t>
            </a:r>
            <a:r>
              <a:rPr lang="es-MX" sz="1800" b="1" dirty="0"/>
              <a:t>estatus de la reclamación</a:t>
            </a:r>
            <a:r>
              <a:rPr lang="es-MX" sz="1800" dirty="0"/>
              <a:t> es </a:t>
            </a:r>
            <a:r>
              <a:rPr lang="es-MX" sz="1800" b="1" dirty="0"/>
              <a:t>igual</a:t>
            </a:r>
            <a:r>
              <a:rPr lang="es-MX" sz="1800" dirty="0"/>
              <a:t> a rechazado o cancelado (clave 5) y el año de la fecha de contabilización del siniestro es </a:t>
            </a:r>
            <a:r>
              <a:rPr lang="es-MX" sz="1800" b="1" dirty="0"/>
              <a:t>igual</a:t>
            </a:r>
            <a:r>
              <a:rPr lang="es-MX" sz="1800" dirty="0"/>
              <a:t> al año de reporte entonces el monto reclamado debe ser </a:t>
            </a:r>
            <a:r>
              <a:rPr lang="es-MX" sz="1800" b="1" dirty="0"/>
              <a:t>igual</a:t>
            </a:r>
            <a:r>
              <a:rPr lang="es-MX" sz="1800" dirty="0"/>
              <a:t> a 0.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16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20502914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Cobertura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1800" dirty="0"/>
              <a:t>Los asegurados menores de 12 años no pueden contratar la </a:t>
            </a:r>
            <a:r>
              <a:rPr lang="es-MX" sz="1800" b="1" dirty="0"/>
              <a:t>cobertura</a:t>
            </a:r>
            <a:r>
              <a:rPr lang="es-MX" sz="1800" dirty="0"/>
              <a:t> de muerte accidental (clave 01).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17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628006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Consistencia entre tablas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r>
              <a:rPr lang="es-MX" sz="1800" dirty="0"/>
              <a:t>Si el siniestro ocurrió en el año de reporte y el estatus es </a:t>
            </a:r>
            <a:r>
              <a:rPr lang="es-MX" sz="1800" b="1" dirty="0"/>
              <a:t>distinto</a:t>
            </a:r>
            <a:r>
              <a:rPr lang="es-MX" sz="1800" dirty="0"/>
              <a:t> de rechazado o cancelado (clave 5) entonces los datos identificadores del siniestro </a:t>
            </a:r>
            <a:r>
              <a:rPr lang="es-MX" sz="1800" b="1" dirty="0"/>
              <a:t>deben de estar </a:t>
            </a:r>
            <a:r>
              <a:rPr lang="es-MX" sz="1800" dirty="0"/>
              <a:t>en la tabla de datos generales.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es-MX" sz="1800" dirty="0"/>
              <a:t>Si la fecha contable del siniestro es igual al año anterior entonces el siniestro debe esta reportado en el ejercicio anterior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18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164739511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Ocupación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784273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800" dirty="0"/>
              <a:t>El porcentaje de registros cuya </a:t>
            </a:r>
            <a:r>
              <a:rPr lang="es-MX" sz="1800" b="1" dirty="0"/>
              <a:t>ocupación</a:t>
            </a:r>
            <a:r>
              <a:rPr lang="es-MX" sz="1800" dirty="0"/>
              <a:t> sea Otro (clave 999) </a:t>
            </a:r>
            <a:r>
              <a:rPr lang="es-MX" sz="1800" b="1" dirty="0"/>
              <a:t>no debe ser superior</a:t>
            </a:r>
            <a:r>
              <a:rPr lang="es-MX" sz="1800" dirty="0"/>
              <a:t> al 5% del total de registros.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  <a:p>
            <a:pPr>
              <a:buFont typeface="Wingdings" panose="05000000000000000000" pitchFamily="2" charset="2"/>
              <a:buChar char="§"/>
            </a:pPr>
            <a:endParaRPr lang="es-MX" sz="18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19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108000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38527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b="1" dirty="0">
                <a:solidFill>
                  <a:schemeClr val="accent2">
                    <a:lumMod val="75000"/>
                  </a:schemeClr>
                </a:solidFill>
              </a:rPr>
              <a:t>Signado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41218" y="1378527"/>
            <a:ext cx="5658139" cy="33470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spcBef>
                <a:spcPts val="600"/>
              </a:spcBef>
              <a:buSzPts val="2400"/>
              <a:buFont typeface="Wingdings" panose="05000000000000000000" pitchFamily="2" charset="2"/>
              <a:buChar char="§"/>
            </a:pPr>
            <a:r>
              <a:rPr lang="es-MX" sz="1800" dirty="0"/>
              <a:t>El monto recuperado de reaseguro debe ser reportado con signo contrario al que se reporta en el RR7</a:t>
            </a:r>
          </a:p>
          <a:p>
            <a:pPr marL="76200" indent="0">
              <a:spcBef>
                <a:spcPts val="600"/>
              </a:spcBef>
              <a:buSzPts val="2400"/>
              <a:buNone/>
            </a:pPr>
            <a:endParaRPr lang="es-MX" sz="18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2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29326985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96;p41">
            <a:extLst>
              <a:ext uri="{FF2B5EF4-FFF2-40B4-BE49-F238E27FC236}">
                <a16:creationId xmlns:a16="http://schemas.microsoft.com/office/drawing/2014/main" id="{78960B51-35DB-4E65-98BD-20CF69BE76CB}"/>
              </a:ext>
            </a:extLst>
          </p:cNvPr>
          <p:cNvSpPr/>
          <p:nvPr/>
        </p:nvSpPr>
        <p:spPr>
          <a:xfrm>
            <a:off x="5943600" y="1404569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2" name="Google Shape;496;p41">
            <a:extLst>
              <a:ext uri="{FF2B5EF4-FFF2-40B4-BE49-F238E27FC236}">
                <a16:creationId xmlns:a16="http://schemas.microsoft.com/office/drawing/2014/main" id="{D51A5395-BCC3-496C-BD32-0D41DA77309F}"/>
              </a:ext>
            </a:extLst>
          </p:cNvPr>
          <p:cNvSpPr/>
          <p:nvPr/>
        </p:nvSpPr>
        <p:spPr>
          <a:xfrm>
            <a:off x="5943600" y="3118292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1" name="Google Shape;496;p41">
            <a:extLst>
              <a:ext uri="{FF2B5EF4-FFF2-40B4-BE49-F238E27FC236}">
                <a16:creationId xmlns:a16="http://schemas.microsoft.com/office/drawing/2014/main" id="{C2FF2D24-1CC6-43F8-9EA2-DA9B938CD1D0}"/>
              </a:ext>
            </a:extLst>
          </p:cNvPr>
          <p:cNvSpPr/>
          <p:nvPr/>
        </p:nvSpPr>
        <p:spPr>
          <a:xfrm>
            <a:off x="0" y="3084080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3" name="Google Shape;493;p41"/>
          <p:cNvSpPr txBox="1">
            <a:spLocks noGrp="1"/>
          </p:cNvSpPr>
          <p:nvPr>
            <p:ph type="title"/>
          </p:nvPr>
        </p:nvSpPr>
        <p:spPr>
          <a:xfrm>
            <a:off x="844425" y="5598"/>
            <a:ext cx="3552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b="1" dirty="0"/>
              <a:t>Gracias</a:t>
            </a:r>
            <a:endParaRPr sz="4800" b="1" dirty="0"/>
          </a:p>
        </p:txBody>
      </p:sp>
      <p:sp>
        <p:nvSpPr>
          <p:cNvPr id="494" name="Google Shape;494;p41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20</a:t>
            </a:fld>
            <a:endParaRPr/>
          </a:p>
        </p:txBody>
      </p:sp>
      <p:sp>
        <p:nvSpPr>
          <p:cNvPr id="496" name="Google Shape;496;p41"/>
          <p:cNvSpPr/>
          <p:nvPr/>
        </p:nvSpPr>
        <p:spPr>
          <a:xfrm>
            <a:off x="0" y="1399495"/>
            <a:ext cx="3200400" cy="15362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1371600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Ricardo Sevilla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RSevilla@cnsf.gob.mx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Aldo Hernandez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ARHernandez@cnsf.gob.mx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b="1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MX" sz="1100" b="1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Karina Luna             </a:t>
            </a:r>
            <a:r>
              <a:rPr lang="es-MX" sz="1100" dirty="0">
                <a:solidFill>
                  <a:schemeClr val="dk1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KLuna@cnsf.gob.mx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lang="es-MX" sz="1100" dirty="0">
              <a:solidFill>
                <a:schemeClr val="dk1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499" name="Google Shape;499;p41"/>
          <p:cNvSpPr/>
          <p:nvPr/>
        </p:nvSpPr>
        <p:spPr>
          <a:xfrm>
            <a:off x="3285625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41"/>
          <p:cNvSpPr/>
          <p:nvPr/>
        </p:nvSpPr>
        <p:spPr>
          <a:xfrm rot="5400000">
            <a:off x="3459879" y="1738389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41"/>
          <p:cNvSpPr/>
          <p:nvPr/>
        </p:nvSpPr>
        <p:spPr>
          <a:xfrm rot="10800000">
            <a:off x="3459879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41"/>
          <p:cNvSpPr/>
          <p:nvPr/>
        </p:nvSpPr>
        <p:spPr>
          <a:xfrm rot="-5400000">
            <a:off x="3285625" y="1914006"/>
            <a:ext cx="2417100" cy="2417100"/>
          </a:xfrm>
          <a:prstGeom prst="pie">
            <a:avLst>
              <a:gd name="adj1" fmla="val 10788866"/>
              <a:gd name="adj2" fmla="val 1620000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41"/>
          <p:cNvSpPr/>
          <p:nvPr/>
        </p:nvSpPr>
        <p:spPr>
          <a:xfrm>
            <a:off x="3690657" y="2214203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C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505" name="Google Shape;505;p41"/>
          <p:cNvSpPr/>
          <p:nvPr/>
        </p:nvSpPr>
        <p:spPr>
          <a:xfrm>
            <a:off x="3807513" y="3348952"/>
            <a:ext cx="289660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FE4C0AEB-8AAF-4CEE-86DE-A3313D7474C8}"/>
              </a:ext>
            </a:extLst>
          </p:cNvPr>
          <p:cNvSpPr/>
          <p:nvPr/>
        </p:nvSpPr>
        <p:spPr>
          <a:xfrm>
            <a:off x="5811567" y="1615498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3631BB1F-A0EB-4D73-B4A3-D0F39B806E5F}"/>
              </a:ext>
            </a:extLst>
          </p:cNvPr>
          <p:cNvSpPr/>
          <p:nvPr/>
        </p:nvSpPr>
        <p:spPr>
          <a:xfrm>
            <a:off x="5835629" y="1886023"/>
            <a:ext cx="1666435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</a:t>
            </a:r>
            <a:r>
              <a:rPr lang="es-MX" sz="900" b="1" dirty="0" err="1">
                <a:solidFill>
                  <a:srgbClr val="766C42"/>
                </a:solidFill>
                <a:latin typeface="Montserrat" panose="00000500000000000000" pitchFamily="2" charset="0"/>
              </a:rPr>
              <a:t>CNSF_gob_mx</a:t>
            </a:r>
            <a:endParaRPr lang="es-MX" sz="900" b="1" dirty="0">
              <a:solidFill>
                <a:srgbClr val="766C42"/>
              </a:solidFill>
              <a:latin typeface="Montserrat" panose="00000500000000000000" pitchFamily="2" charset="0"/>
            </a:endParaRPr>
          </a:p>
        </p:txBody>
      </p:sp>
      <p:pic>
        <p:nvPicPr>
          <p:cNvPr id="24" name="Imagen 23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EAF8AFC8-A2E2-4143-A3B5-BBC04CF387E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20" b="50000"/>
          <a:stretch/>
        </p:blipFill>
        <p:spPr>
          <a:xfrm>
            <a:off x="7480756" y="1624420"/>
            <a:ext cx="246793" cy="246191"/>
          </a:xfrm>
          <a:prstGeom prst="rect">
            <a:avLst/>
          </a:prstGeom>
        </p:spPr>
      </p:pic>
      <p:pic>
        <p:nvPicPr>
          <p:cNvPr id="25" name="Imagen 24" descr="Un letrero de color blanco&#10;&#10;Descripción generada automáticamente con confianza baja">
            <a:extLst>
              <a:ext uri="{FF2B5EF4-FFF2-40B4-BE49-F238E27FC236}">
                <a16:creationId xmlns:a16="http://schemas.microsoft.com/office/drawing/2014/main" id="{B9CF1E69-586A-4222-9301-A28E6BCA109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54" t="-897" r="55274" b="50897"/>
          <a:stretch/>
        </p:blipFill>
        <p:spPr>
          <a:xfrm>
            <a:off x="7528882" y="1927923"/>
            <a:ext cx="210700" cy="210186"/>
          </a:xfrm>
          <a:prstGeom prst="rect">
            <a:avLst/>
          </a:prstGeom>
        </p:spPr>
      </p:pic>
      <p:pic>
        <p:nvPicPr>
          <p:cNvPr id="26" name="Imagen 25" descr="Forma&#10;&#10;Descripción generada automáticamente con confianza baja">
            <a:extLst>
              <a:ext uri="{FF2B5EF4-FFF2-40B4-BE49-F238E27FC236}">
                <a16:creationId xmlns:a16="http://schemas.microsoft.com/office/drawing/2014/main" id="{73D4AADA-17D7-48AE-9EFA-0D12049F376E}"/>
              </a:ext>
            </a:extLst>
          </p:cNvPr>
          <p:cNvPicPr>
            <a:picLocks noChangeAspect="1"/>
          </p:cNvPicPr>
          <p:nvPr/>
        </p:nvPicPr>
        <p:blipFill>
          <a:blip r:embed="rId4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8370" y="2495111"/>
            <a:ext cx="233241" cy="233241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2C3A8174-7D0B-45A0-8079-C405213074FE}"/>
              </a:ext>
            </a:extLst>
          </p:cNvPr>
          <p:cNvSpPr/>
          <p:nvPr/>
        </p:nvSpPr>
        <p:spPr>
          <a:xfrm>
            <a:off x="5883758" y="2159735"/>
            <a:ext cx="158219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@CNSF.gob.mx</a:t>
            </a:r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8FFD2755-C916-4766-8438-C3C3879D4568}"/>
              </a:ext>
            </a:extLst>
          </p:cNvPr>
          <p:cNvSpPr/>
          <p:nvPr/>
        </p:nvSpPr>
        <p:spPr>
          <a:xfrm>
            <a:off x="5955944" y="2381546"/>
            <a:ext cx="15550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900" b="1" dirty="0">
                <a:solidFill>
                  <a:srgbClr val="766C42"/>
                </a:solidFill>
                <a:latin typeface="Montserrat" panose="00000500000000000000" pitchFamily="2" charset="0"/>
              </a:rPr>
              <a:t>Comisión Nacional de Seguros y Fianzas</a:t>
            </a:r>
          </a:p>
        </p:txBody>
      </p:sp>
      <p:pic>
        <p:nvPicPr>
          <p:cNvPr id="29" name="Imagen 28">
            <a:extLst>
              <a:ext uri="{FF2B5EF4-FFF2-40B4-BE49-F238E27FC236}">
                <a16:creationId xmlns:a16="http://schemas.microsoft.com/office/drawing/2014/main" id="{7B02DCF2-28D8-4C86-9054-DA193971050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15295" y="2207096"/>
            <a:ext cx="224284" cy="224284"/>
          </a:xfrm>
          <a:prstGeom prst="rect">
            <a:avLst/>
          </a:prstGeom>
        </p:spPr>
      </p:pic>
      <p:pic>
        <p:nvPicPr>
          <p:cNvPr id="30" name="Picture 3">
            <a:extLst>
              <a:ext uri="{FF2B5EF4-FFF2-40B4-BE49-F238E27FC236}">
                <a16:creationId xmlns:a16="http://schemas.microsoft.com/office/drawing/2014/main" id="{E3404EF2-F646-48F7-B287-424F85578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390" y="3381692"/>
            <a:ext cx="1136243" cy="6123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" name="Grupo 30">
            <a:extLst>
              <a:ext uri="{FF2B5EF4-FFF2-40B4-BE49-F238E27FC236}">
                <a16:creationId xmlns:a16="http://schemas.microsoft.com/office/drawing/2014/main" id="{96071018-6B86-44CE-B244-7C59B2D5F42D}"/>
              </a:ext>
            </a:extLst>
          </p:cNvPr>
          <p:cNvGrpSpPr/>
          <p:nvPr/>
        </p:nvGrpSpPr>
        <p:grpSpPr>
          <a:xfrm>
            <a:off x="5896070" y="4000277"/>
            <a:ext cx="2426463" cy="342309"/>
            <a:chOff x="9266930" y="4021314"/>
            <a:chExt cx="2426463" cy="342309"/>
          </a:xfrm>
          <a:noFill/>
        </p:grpSpPr>
        <p:sp>
          <p:nvSpPr>
            <p:cNvPr id="32" name="Rectángulo 31">
              <a:extLst>
                <a:ext uri="{FF2B5EF4-FFF2-40B4-BE49-F238E27FC236}">
                  <a16:creationId xmlns:a16="http://schemas.microsoft.com/office/drawing/2014/main" id="{9F3D215A-82E6-4755-BEBD-592305A4FC96}"/>
                </a:ext>
              </a:extLst>
            </p:cNvPr>
            <p:cNvSpPr/>
            <p:nvPr/>
          </p:nvSpPr>
          <p:spPr>
            <a:xfrm>
              <a:off x="9308163" y="4046226"/>
              <a:ext cx="2322025" cy="317397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100"/>
            </a:p>
          </p:txBody>
        </p:sp>
        <p:sp>
          <p:nvSpPr>
            <p:cNvPr id="33" name="CuadroTexto 32">
              <a:extLst>
                <a:ext uri="{FF2B5EF4-FFF2-40B4-BE49-F238E27FC236}">
                  <a16:creationId xmlns:a16="http://schemas.microsoft.com/office/drawing/2014/main" id="{DA3019F4-7A43-417D-AFB2-77C934C7FFB2}"/>
                </a:ext>
              </a:extLst>
            </p:cNvPr>
            <p:cNvSpPr txBox="1"/>
            <p:nvPr/>
          </p:nvSpPr>
          <p:spPr>
            <a:xfrm>
              <a:off x="9266930" y="4021314"/>
              <a:ext cx="2426463" cy="26161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>
                  <a:solidFill>
                    <a:srgbClr val="766C42"/>
                  </a:solidFill>
                  <a:latin typeface="Montserrat" pitchFamily="2" charset="77"/>
                </a:rPr>
                <a:t>sio.cnsf.gob.mx</a:t>
              </a:r>
            </a:p>
          </p:txBody>
        </p:sp>
      </p:grpSp>
      <p:grpSp>
        <p:nvGrpSpPr>
          <p:cNvPr id="34" name="Grupo 33">
            <a:extLst>
              <a:ext uri="{FF2B5EF4-FFF2-40B4-BE49-F238E27FC236}">
                <a16:creationId xmlns:a16="http://schemas.microsoft.com/office/drawing/2014/main" id="{9DC5C1C5-89D4-43DE-9C9D-83141FAA7B74}"/>
              </a:ext>
            </a:extLst>
          </p:cNvPr>
          <p:cNvGrpSpPr/>
          <p:nvPr/>
        </p:nvGrpSpPr>
        <p:grpSpPr>
          <a:xfrm>
            <a:off x="1157698" y="3339868"/>
            <a:ext cx="1785947" cy="1038254"/>
            <a:chOff x="5696188" y="1624577"/>
            <a:chExt cx="2512224" cy="1503001"/>
          </a:xfrm>
          <a:noFill/>
        </p:grpSpPr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F6CE5D7F-9961-4627-A29C-9D3081CCA542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102708" y="1624577"/>
              <a:ext cx="1541160" cy="1035107"/>
            </a:xfrm>
            <a:prstGeom prst="rect">
              <a:avLst/>
            </a:prstGeom>
            <a:grpFill/>
          </p:spPr>
        </p:pic>
        <p:grpSp>
          <p:nvGrpSpPr>
            <p:cNvPr id="36" name="Grupo 35">
              <a:extLst>
                <a:ext uri="{FF2B5EF4-FFF2-40B4-BE49-F238E27FC236}">
                  <a16:creationId xmlns:a16="http://schemas.microsoft.com/office/drawing/2014/main" id="{AE76B239-771C-440B-A3CB-7F43AC3B07DE}"/>
                </a:ext>
              </a:extLst>
            </p:cNvPr>
            <p:cNvGrpSpPr/>
            <p:nvPr/>
          </p:nvGrpSpPr>
          <p:grpSpPr>
            <a:xfrm>
              <a:off x="5696188" y="2750697"/>
              <a:ext cx="2512224" cy="376881"/>
              <a:chOff x="5724764" y="2750697"/>
              <a:chExt cx="2512224" cy="376881"/>
            </a:xfrm>
            <a:grpFill/>
          </p:grpSpPr>
          <p:sp>
            <p:nvSpPr>
              <p:cNvPr id="37" name="Rectángulo 36">
                <a:extLst>
                  <a:ext uri="{FF2B5EF4-FFF2-40B4-BE49-F238E27FC236}">
                    <a16:creationId xmlns:a16="http://schemas.microsoft.com/office/drawing/2014/main" id="{DFC9C4A1-E04F-4E6A-9D7F-A97A7BB13CAB}"/>
                  </a:ext>
                </a:extLst>
              </p:cNvPr>
              <p:cNvSpPr/>
              <p:nvPr/>
            </p:nvSpPr>
            <p:spPr>
              <a:xfrm>
                <a:off x="5914963" y="2750697"/>
                <a:ext cx="2322025" cy="317397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100" dirty="0"/>
              </a:p>
            </p:txBody>
          </p:sp>
          <p:sp>
            <p:nvSpPr>
              <p:cNvPr id="38" name="CuadroTexto 37">
                <a:extLst>
                  <a:ext uri="{FF2B5EF4-FFF2-40B4-BE49-F238E27FC236}">
                    <a16:creationId xmlns:a16="http://schemas.microsoft.com/office/drawing/2014/main" id="{ECC6B12F-7F44-4C80-96DF-20A50ECE1760}"/>
                  </a:ext>
                </a:extLst>
              </p:cNvPr>
              <p:cNvSpPr txBox="1"/>
              <p:nvPr/>
            </p:nvSpPr>
            <p:spPr>
              <a:xfrm>
                <a:off x="5724764" y="2757417"/>
                <a:ext cx="2426462" cy="370161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100" b="1" dirty="0">
                    <a:solidFill>
                      <a:srgbClr val="766C42"/>
                    </a:solidFill>
                    <a:latin typeface="Montserrat" pitchFamily="2" charset="77"/>
                  </a:rPr>
                  <a:t>revista.cnsf.gob.mx</a:t>
                </a:r>
              </a:p>
            </p:txBody>
          </p:sp>
        </p:grpSp>
      </p:grpSp>
      <p:sp>
        <p:nvSpPr>
          <p:cNvPr id="39" name="Google Shape;504;p41">
            <a:extLst>
              <a:ext uri="{FF2B5EF4-FFF2-40B4-BE49-F238E27FC236}">
                <a16:creationId xmlns:a16="http://schemas.microsoft.com/office/drawing/2014/main" id="{E850B4EB-83D2-45E4-B59D-EAE264678762}"/>
              </a:ext>
            </a:extLst>
          </p:cNvPr>
          <p:cNvSpPr/>
          <p:nvPr/>
        </p:nvSpPr>
        <p:spPr>
          <a:xfrm>
            <a:off x="4889804" y="3329129"/>
            <a:ext cx="534235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i="0" dirty="0">
                <a:ln>
                  <a:noFill/>
                </a:ln>
                <a:solidFill>
                  <a:schemeClr val="lt1"/>
                </a:solidFill>
                <a:latin typeface="Dosis"/>
              </a:rPr>
              <a:t>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  <p:sp>
        <p:nvSpPr>
          <p:cNvPr id="40" name="Google Shape;505;p41">
            <a:extLst>
              <a:ext uri="{FF2B5EF4-FFF2-40B4-BE49-F238E27FC236}">
                <a16:creationId xmlns:a16="http://schemas.microsoft.com/office/drawing/2014/main" id="{1AF9CCD0-FCDE-44BF-847C-6BA02110C4B0}"/>
              </a:ext>
            </a:extLst>
          </p:cNvPr>
          <p:cNvSpPr/>
          <p:nvPr/>
        </p:nvSpPr>
        <p:spPr>
          <a:xfrm>
            <a:off x="4898375" y="2250068"/>
            <a:ext cx="539898" cy="45517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s-MX" b="1" dirty="0">
                <a:solidFill>
                  <a:schemeClr val="lt1"/>
                </a:solidFill>
                <a:latin typeface="Dosis"/>
              </a:rPr>
              <a:t>RS</a:t>
            </a:r>
            <a:endParaRPr b="1" i="0" dirty="0">
              <a:ln>
                <a:noFill/>
              </a:ln>
              <a:solidFill>
                <a:schemeClr val="lt1"/>
              </a:solidFill>
              <a:latin typeface="Dosi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722671" y="1496961"/>
            <a:ext cx="5802819" cy="322859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la moneda es nacional entonces la </a:t>
            </a:r>
            <a:r>
              <a:rPr lang="es-MX" sz="1600" b="1" dirty="0"/>
              <a:t>prima</a:t>
            </a:r>
            <a:r>
              <a:rPr lang="es-MX" sz="1600" dirty="0"/>
              <a:t> </a:t>
            </a:r>
            <a:r>
              <a:rPr lang="es-MX" sz="1600" b="1" dirty="0"/>
              <a:t>devengada</a:t>
            </a:r>
            <a:r>
              <a:rPr lang="es-MX" sz="1600" dirty="0"/>
              <a:t> debe ser </a:t>
            </a:r>
            <a:r>
              <a:rPr lang="es-MX" sz="1600" b="1" dirty="0"/>
              <a:t>mayor</a:t>
            </a:r>
            <a:r>
              <a:rPr lang="es-MX" sz="1600" dirty="0"/>
              <a:t> o </a:t>
            </a:r>
            <a:r>
              <a:rPr lang="es-MX" sz="1600" b="1" dirty="0"/>
              <a:t>igual</a:t>
            </a:r>
            <a:r>
              <a:rPr lang="es-MX" sz="1600" dirty="0"/>
              <a:t> a 0.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vigor (clave 1) entonces la </a:t>
            </a:r>
            <a:r>
              <a:rPr lang="es-MX" sz="1600" b="1" dirty="0"/>
              <a:t>prima devengada </a:t>
            </a:r>
            <a:r>
              <a:rPr lang="es-MX" sz="1600" dirty="0"/>
              <a:t>debe ser </a:t>
            </a:r>
            <a:r>
              <a:rPr lang="es-MX" sz="1600" b="1" dirty="0"/>
              <a:t>menor</a:t>
            </a:r>
            <a:r>
              <a:rPr lang="es-MX" sz="1600" dirty="0"/>
              <a:t> a  la prima emitida.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3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94E931B3-CC44-432E-B296-1632D25D60C7}"/>
              </a:ext>
            </a:extLst>
          </p:cNvPr>
          <p:cNvCxnSpPr>
            <a:cxnSpLocks/>
          </p:cNvCxnSpPr>
          <p:nvPr/>
        </p:nvCxnSpPr>
        <p:spPr>
          <a:xfrm>
            <a:off x="1167652" y="3562312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90C47711-5383-45EC-8B03-26265C3D4415}"/>
              </a:ext>
            </a:extLst>
          </p:cNvPr>
          <p:cNvCxnSpPr>
            <a:cxnSpLocks/>
          </p:cNvCxnSpPr>
          <p:nvPr/>
        </p:nvCxnSpPr>
        <p:spPr>
          <a:xfrm>
            <a:off x="2813382" y="3286660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7DFB477-D2BA-4C05-B615-1CAC326C856E}"/>
              </a:ext>
            </a:extLst>
          </p:cNvPr>
          <p:cNvSpPr txBox="1"/>
          <p:nvPr/>
        </p:nvSpPr>
        <p:spPr>
          <a:xfrm>
            <a:off x="2791914" y="3749587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Diciembre 2022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E525581-10E8-43ED-B285-03555421B54E}"/>
              </a:ext>
            </a:extLst>
          </p:cNvPr>
          <p:cNvSpPr txBox="1"/>
          <p:nvPr/>
        </p:nvSpPr>
        <p:spPr>
          <a:xfrm>
            <a:off x="1807285" y="364878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ACCEDB4-B087-4D57-9733-257FD4EFE022}"/>
              </a:ext>
            </a:extLst>
          </p:cNvPr>
          <p:cNvSpPr txBox="1"/>
          <p:nvPr/>
        </p:nvSpPr>
        <p:spPr>
          <a:xfrm>
            <a:off x="409661" y="3692393"/>
            <a:ext cx="123925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Marzo 2022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8F11F37-7EAD-4312-BCF3-F1A4BCB35CF9}"/>
              </a:ext>
            </a:extLst>
          </p:cNvPr>
          <p:cNvSpPr txBox="1"/>
          <p:nvPr/>
        </p:nvSpPr>
        <p:spPr>
          <a:xfrm>
            <a:off x="513846" y="2998673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4F79F7A-468B-4A50-8D5F-5F4C4FA614B7}"/>
              </a:ext>
            </a:extLst>
          </p:cNvPr>
          <p:cNvSpPr txBox="1"/>
          <p:nvPr/>
        </p:nvSpPr>
        <p:spPr>
          <a:xfrm>
            <a:off x="5457102" y="306558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507D0BCC-A292-4EFD-9508-38ECE52279E3}"/>
              </a:ext>
            </a:extLst>
          </p:cNvPr>
          <p:cNvCxnSpPr>
            <a:cxnSpLocks/>
          </p:cNvCxnSpPr>
          <p:nvPr/>
        </p:nvCxnSpPr>
        <p:spPr>
          <a:xfrm>
            <a:off x="4144878" y="3358849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2334E658-62A5-430B-9707-062DDA14E6F3}"/>
              </a:ext>
            </a:extLst>
          </p:cNvPr>
          <p:cNvCxnSpPr>
            <a:cxnSpLocks/>
          </p:cNvCxnSpPr>
          <p:nvPr/>
        </p:nvCxnSpPr>
        <p:spPr>
          <a:xfrm>
            <a:off x="1530014" y="3218479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E82BE76-DE08-4C37-97D6-67E84C7D542F}"/>
              </a:ext>
            </a:extLst>
          </p:cNvPr>
          <p:cNvSpPr txBox="1"/>
          <p:nvPr/>
        </p:nvSpPr>
        <p:spPr>
          <a:xfrm>
            <a:off x="554041" y="4101875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C8C93070-1E5D-438D-A616-8F4AE53040EA}"/>
              </a:ext>
            </a:extLst>
          </p:cNvPr>
          <p:cNvCxnSpPr>
            <a:cxnSpLocks/>
          </p:cNvCxnSpPr>
          <p:nvPr/>
        </p:nvCxnSpPr>
        <p:spPr>
          <a:xfrm>
            <a:off x="5143498" y="3306712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uadroTexto 27">
            <a:extLst>
              <a:ext uri="{FF2B5EF4-FFF2-40B4-BE49-F238E27FC236}">
                <a16:creationId xmlns:a16="http://schemas.microsoft.com/office/drawing/2014/main" id="{EBA5BC2C-C228-48A9-B7A1-15ED93F69D2E}"/>
              </a:ext>
            </a:extLst>
          </p:cNvPr>
          <p:cNvSpPr txBox="1"/>
          <p:nvPr/>
        </p:nvSpPr>
        <p:spPr>
          <a:xfrm>
            <a:off x="5097968" y="3793701"/>
            <a:ext cx="14437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/>
              <a:t>Marzo 2023</a:t>
            </a:r>
          </a:p>
        </p:txBody>
      </p:sp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650DC1EB-6434-4268-9E60-4A37769F8493}"/>
              </a:ext>
            </a:extLst>
          </p:cNvPr>
          <p:cNvCxnSpPr>
            <a:cxnSpLocks/>
          </p:cNvCxnSpPr>
          <p:nvPr/>
        </p:nvCxnSpPr>
        <p:spPr>
          <a:xfrm>
            <a:off x="6318584" y="3258585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CuadroTexto 29">
            <a:extLst>
              <a:ext uri="{FF2B5EF4-FFF2-40B4-BE49-F238E27FC236}">
                <a16:creationId xmlns:a16="http://schemas.microsoft.com/office/drawing/2014/main" id="{97D197D8-17C2-400B-8F20-C053EC244216}"/>
              </a:ext>
            </a:extLst>
          </p:cNvPr>
          <p:cNvSpPr txBox="1"/>
          <p:nvPr/>
        </p:nvSpPr>
        <p:spPr>
          <a:xfrm>
            <a:off x="3028533" y="4001612"/>
            <a:ext cx="1098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$30,137</a:t>
            </a:r>
          </a:p>
        </p:txBody>
      </p:sp>
      <p:sp>
        <p:nvSpPr>
          <p:cNvPr id="31" name="Rectángulo 30">
            <a:extLst>
              <a:ext uri="{FF2B5EF4-FFF2-40B4-BE49-F238E27FC236}">
                <a16:creationId xmlns:a16="http://schemas.microsoft.com/office/drawing/2014/main" id="{5B90A288-D384-4746-90B9-B8F909E3CFDA}"/>
              </a:ext>
            </a:extLst>
          </p:cNvPr>
          <p:cNvSpPr/>
          <p:nvPr/>
        </p:nvSpPr>
        <p:spPr>
          <a:xfrm>
            <a:off x="2912229" y="2757269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DBD85988-AD71-47F3-9F9C-C047897B3C03}"/>
              </a:ext>
            </a:extLst>
          </p:cNvPr>
          <p:cNvSpPr txBox="1"/>
          <p:nvPr/>
        </p:nvSpPr>
        <p:spPr>
          <a:xfrm>
            <a:off x="3137595" y="2958338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Póliza en vigor</a:t>
            </a:r>
          </a:p>
        </p:txBody>
      </p:sp>
    </p:spTree>
    <p:extLst>
      <p:ext uri="{BB962C8B-B14F-4D97-AF65-F5344CB8AC3E}">
        <p14:creationId xmlns:p14="http://schemas.microsoft.com/office/powerpoint/2010/main" val="512110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14009" y="1319981"/>
            <a:ext cx="6133605" cy="34055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expirada o terminada (clave 2) entonces la </a:t>
            </a:r>
            <a:r>
              <a:rPr lang="es-MX" sz="1600" b="1" dirty="0"/>
              <a:t>prima</a:t>
            </a:r>
            <a:r>
              <a:rPr lang="es-MX" sz="1600" dirty="0"/>
              <a:t> </a:t>
            </a:r>
            <a:r>
              <a:rPr lang="es-MX" sz="1600" b="1" dirty="0"/>
              <a:t>devengada</a:t>
            </a:r>
            <a:r>
              <a:rPr lang="es-MX" sz="1600" dirty="0"/>
              <a:t> debe ser </a:t>
            </a:r>
            <a:r>
              <a:rPr lang="es-MX" sz="1600" b="1" dirty="0"/>
              <a:t>igual</a:t>
            </a:r>
            <a:r>
              <a:rPr lang="es-MX" sz="1600" dirty="0"/>
              <a:t> a la prima emitida. 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  <a:p>
            <a:pPr marL="76200" indent="0">
              <a:buNone/>
            </a:pPr>
            <a:r>
              <a:rPr lang="es-MX" sz="1600" b="1" dirty="0"/>
              <a:t>Nota</a:t>
            </a:r>
            <a:r>
              <a:rPr lang="es-MX" sz="1600" dirty="0"/>
              <a:t>: Para esta validación se debe sumar la prima emitida del año actual y del año anterior, esto aplica para los certificados con inicio de vigencia mayor o igual al 1 de febrero de 2021.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4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</p:spTree>
    <p:extLst>
      <p:ext uri="{BB962C8B-B14F-4D97-AF65-F5344CB8AC3E}">
        <p14:creationId xmlns:p14="http://schemas.microsoft.com/office/powerpoint/2010/main" val="1404025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14009" y="1319981"/>
            <a:ext cx="6133605" cy="340557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expirada o terminada (clave 2) entonces la </a:t>
            </a:r>
            <a:r>
              <a:rPr lang="es-MX" sz="1600" b="1" dirty="0"/>
              <a:t>prima devengada</a:t>
            </a:r>
            <a:r>
              <a:rPr lang="es-MX" sz="1600" dirty="0"/>
              <a:t> debe ser </a:t>
            </a:r>
            <a:r>
              <a:rPr lang="es-MX" sz="1600" b="1" dirty="0"/>
              <a:t>mayor </a:t>
            </a:r>
            <a:r>
              <a:rPr lang="es-MX" sz="1600" dirty="0"/>
              <a:t>o</a:t>
            </a:r>
            <a:r>
              <a:rPr lang="es-MX" sz="1600" b="1" dirty="0"/>
              <a:t> igual</a:t>
            </a:r>
            <a:r>
              <a:rPr lang="es-MX" sz="1600" dirty="0"/>
              <a:t> a la prima emitida.</a:t>
            </a:r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5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FB3F3D3C-950E-4232-A004-D79DC41A6D61}"/>
              </a:ext>
            </a:extLst>
          </p:cNvPr>
          <p:cNvCxnSpPr>
            <a:cxnSpLocks/>
          </p:cNvCxnSpPr>
          <p:nvPr/>
        </p:nvCxnSpPr>
        <p:spPr>
          <a:xfrm>
            <a:off x="1125149" y="3024287"/>
            <a:ext cx="5378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993DD613-CE96-46F9-9323-485388866B01}"/>
              </a:ext>
            </a:extLst>
          </p:cNvPr>
          <p:cNvCxnSpPr>
            <a:cxnSpLocks/>
          </p:cNvCxnSpPr>
          <p:nvPr/>
        </p:nvCxnSpPr>
        <p:spPr>
          <a:xfrm>
            <a:off x="2770879" y="2748635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uadroTexto 15">
            <a:extLst>
              <a:ext uri="{FF2B5EF4-FFF2-40B4-BE49-F238E27FC236}">
                <a16:creationId xmlns:a16="http://schemas.microsoft.com/office/drawing/2014/main" id="{8CBECD97-8790-416C-AC2F-B12F68D42107}"/>
              </a:ext>
            </a:extLst>
          </p:cNvPr>
          <p:cNvSpPr txBox="1"/>
          <p:nvPr/>
        </p:nvSpPr>
        <p:spPr>
          <a:xfrm>
            <a:off x="2749411" y="3211562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D5315C3-B7F7-4ED9-A0FD-4194BEAE540F}"/>
              </a:ext>
            </a:extLst>
          </p:cNvPr>
          <p:cNvSpPr txBox="1"/>
          <p:nvPr/>
        </p:nvSpPr>
        <p:spPr>
          <a:xfrm>
            <a:off x="1869557" y="308218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52276AF-F837-49CD-ABF9-16B7AC52880A}"/>
              </a:ext>
            </a:extLst>
          </p:cNvPr>
          <p:cNvSpPr txBox="1"/>
          <p:nvPr/>
        </p:nvSpPr>
        <p:spPr>
          <a:xfrm>
            <a:off x="367158" y="3154368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Marzo 2021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39295A85-CB39-4E76-846F-982E6A8CC22A}"/>
              </a:ext>
            </a:extLst>
          </p:cNvPr>
          <p:cNvSpPr txBox="1"/>
          <p:nvPr/>
        </p:nvSpPr>
        <p:spPr>
          <a:xfrm>
            <a:off x="1661661" y="2519949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18CE75D0-718D-4427-A27C-BC24EE688F04}"/>
              </a:ext>
            </a:extLst>
          </p:cNvPr>
          <p:cNvCxnSpPr>
            <a:cxnSpLocks/>
          </p:cNvCxnSpPr>
          <p:nvPr/>
        </p:nvCxnSpPr>
        <p:spPr>
          <a:xfrm>
            <a:off x="4102375" y="2820824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0BB7B64E-2894-47CC-B10A-F862DC40A1EC}"/>
              </a:ext>
            </a:extLst>
          </p:cNvPr>
          <p:cNvCxnSpPr>
            <a:cxnSpLocks/>
          </p:cNvCxnSpPr>
          <p:nvPr/>
        </p:nvCxnSpPr>
        <p:spPr>
          <a:xfrm>
            <a:off x="1487511" y="268045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2F4AE0A-E163-4600-A598-77E27B92B7DE}"/>
              </a:ext>
            </a:extLst>
          </p:cNvPr>
          <p:cNvSpPr txBox="1"/>
          <p:nvPr/>
        </p:nvSpPr>
        <p:spPr>
          <a:xfrm>
            <a:off x="467293" y="3563850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459C8C79-888C-4AC8-96BD-4B2506850CB3}"/>
              </a:ext>
            </a:extLst>
          </p:cNvPr>
          <p:cNvCxnSpPr>
            <a:cxnSpLocks/>
          </p:cNvCxnSpPr>
          <p:nvPr/>
        </p:nvCxnSpPr>
        <p:spPr>
          <a:xfrm>
            <a:off x="5100995" y="2768687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F1482C33-8FB3-4E01-AA46-A7BB7DAC6079}"/>
              </a:ext>
            </a:extLst>
          </p:cNvPr>
          <p:cNvSpPr txBox="1"/>
          <p:nvPr/>
        </p:nvSpPr>
        <p:spPr>
          <a:xfrm>
            <a:off x="4975252" y="3075203"/>
            <a:ext cx="14678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80CBBD5F-96DA-4499-BF16-727CEEEC9540}"/>
              </a:ext>
            </a:extLst>
          </p:cNvPr>
          <p:cNvCxnSpPr>
            <a:cxnSpLocks/>
          </p:cNvCxnSpPr>
          <p:nvPr/>
        </p:nvCxnSpPr>
        <p:spPr>
          <a:xfrm>
            <a:off x="6276081" y="2720560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CuadroTexto 32">
            <a:extLst>
              <a:ext uri="{FF2B5EF4-FFF2-40B4-BE49-F238E27FC236}">
                <a16:creationId xmlns:a16="http://schemas.microsoft.com/office/drawing/2014/main" id="{99603A16-8365-496A-B46C-F824D25E00B6}"/>
              </a:ext>
            </a:extLst>
          </p:cNvPr>
          <p:cNvSpPr txBox="1"/>
          <p:nvPr/>
        </p:nvSpPr>
        <p:spPr>
          <a:xfrm>
            <a:off x="5187809" y="3471534"/>
            <a:ext cx="10988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$40,000</a:t>
            </a:r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ECC05E6A-BEDC-4941-B07A-F8B9905A87ED}"/>
              </a:ext>
            </a:extLst>
          </p:cNvPr>
          <p:cNvSpPr/>
          <p:nvPr/>
        </p:nvSpPr>
        <p:spPr>
          <a:xfrm>
            <a:off x="5119630" y="2219243"/>
            <a:ext cx="1203159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E28DF16F-FD9F-4466-A0C7-AD673829904A}"/>
              </a:ext>
            </a:extLst>
          </p:cNvPr>
          <p:cNvSpPr txBox="1"/>
          <p:nvPr/>
        </p:nvSpPr>
        <p:spPr>
          <a:xfrm>
            <a:off x="5296871" y="2451749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Expirada o terminada</a:t>
            </a:r>
          </a:p>
        </p:txBody>
      </p:sp>
    </p:spTree>
    <p:extLst>
      <p:ext uri="{BB962C8B-B14F-4D97-AF65-F5344CB8AC3E}">
        <p14:creationId xmlns:p14="http://schemas.microsoft.com/office/powerpoint/2010/main" val="149323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44137" y="1226053"/>
            <a:ext cx="6081354" cy="3349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cancelada (clave 3), la fecha de emisión es igual al año de reporte y la moneda es nacional entonces la </a:t>
            </a:r>
            <a:r>
              <a:rPr lang="es-MX" sz="1600" b="1" dirty="0"/>
              <a:t>prima devengada </a:t>
            </a:r>
            <a:r>
              <a:rPr lang="es-MX" sz="1600" dirty="0"/>
              <a:t>debe ser </a:t>
            </a:r>
            <a:r>
              <a:rPr lang="es-MX" sz="1600" b="1" dirty="0"/>
              <a:t>igual </a:t>
            </a:r>
            <a:r>
              <a:rPr lang="es-MX" sz="1600" dirty="0"/>
              <a:t>a la prima emitida.</a:t>
            </a:r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6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E0A36E3-37AC-47EF-9909-AD289FEE604B}"/>
              </a:ext>
            </a:extLst>
          </p:cNvPr>
          <p:cNvCxnSpPr>
            <a:cxnSpLocks/>
          </p:cNvCxnSpPr>
          <p:nvPr/>
        </p:nvCxnSpPr>
        <p:spPr>
          <a:xfrm>
            <a:off x="673770" y="3193117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9723CA7-927A-4631-AF0B-894D07296D36}"/>
              </a:ext>
            </a:extLst>
          </p:cNvPr>
          <p:cNvCxnSpPr>
            <a:cxnSpLocks/>
          </p:cNvCxnSpPr>
          <p:nvPr/>
        </p:nvCxnSpPr>
        <p:spPr>
          <a:xfrm>
            <a:off x="2319500" y="2917465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C53F8CD-138C-4511-9884-77091192FAB9}"/>
              </a:ext>
            </a:extLst>
          </p:cNvPr>
          <p:cNvSpPr txBox="1"/>
          <p:nvPr/>
        </p:nvSpPr>
        <p:spPr>
          <a:xfrm>
            <a:off x="2286001" y="335632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4CB7AA4-E8D0-47A8-95C1-9637DE4134CF}"/>
              </a:ext>
            </a:extLst>
          </p:cNvPr>
          <p:cNvSpPr txBox="1"/>
          <p:nvPr/>
        </p:nvSpPr>
        <p:spPr>
          <a:xfrm>
            <a:off x="1418178" y="325101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54B4AB9-2BFB-4C53-8169-7E680B828AAB}"/>
              </a:ext>
            </a:extLst>
          </p:cNvPr>
          <p:cNvSpPr txBox="1"/>
          <p:nvPr/>
        </p:nvSpPr>
        <p:spPr>
          <a:xfrm>
            <a:off x="0" y="3371324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24A690F-02C1-416C-BD36-9DBB0BB61755}"/>
              </a:ext>
            </a:extLst>
          </p:cNvPr>
          <p:cNvSpPr txBox="1"/>
          <p:nvPr/>
        </p:nvSpPr>
        <p:spPr>
          <a:xfrm>
            <a:off x="194196" y="2661999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1B630D-BD19-4C15-B1DF-929572DDEF3B}"/>
              </a:ext>
            </a:extLst>
          </p:cNvPr>
          <p:cNvSpPr txBox="1"/>
          <p:nvPr/>
        </p:nvSpPr>
        <p:spPr>
          <a:xfrm>
            <a:off x="5899356" y="247710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277FD10-2495-4C9B-9A44-3B7388D3A18F}"/>
              </a:ext>
            </a:extLst>
          </p:cNvPr>
          <p:cNvCxnSpPr>
            <a:cxnSpLocks/>
          </p:cNvCxnSpPr>
          <p:nvPr/>
        </p:nvCxnSpPr>
        <p:spPr>
          <a:xfrm>
            <a:off x="3650996" y="2989654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0E02FA1-4258-48BD-A927-00BC027D1D40}"/>
              </a:ext>
            </a:extLst>
          </p:cNvPr>
          <p:cNvCxnSpPr>
            <a:cxnSpLocks/>
          </p:cNvCxnSpPr>
          <p:nvPr/>
        </p:nvCxnSpPr>
        <p:spPr>
          <a:xfrm>
            <a:off x="1036132" y="284928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515D1E-C4AC-480C-8635-60A51D6B2B23}"/>
              </a:ext>
            </a:extLst>
          </p:cNvPr>
          <p:cNvSpPr txBox="1"/>
          <p:nvPr/>
        </p:nvSpPr>
        <p:spPr>
          <a:xfrm>
            <a:off x="315927" y="3814960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080342D-3844-4019-9D90-98D8BB3617C6}"/>
              </a:ext>
            </a:extLst>
          </p:cNvPr>
          <p:cNvCxnSpPr>
            <a:cxnSpLocks/>
          </p:cNvCxnSpPr>
          <p:nvPr/>
        </p:nvCxnSpPr>
        <p:spPr>
          <a:xfrm>
            <a:off x="4649616" y="2937517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A4131F2-0557-4E79-B8F1-EDE527663051}"/>
              </a:ext>
            </a:extLst>
          </p:cNvPr>
          <p:cNvSpPr txBox="1"/>
          <p:nvPr/>
        </p:nvSpPr>
        <p:spPr>
          <a:xfrm>
            <a:off x="4604086" y="342450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5AE8662-6687-4012-8913-3AABAF2E171E}"/>
              </a:ext>
            </a:extLst>
          </p:cNvPr>
          <p:cNvCxnSpPr>
            <a:cxnSpLocks/>
          </p:cNvCxnSpPr>
          <p:nvPr/>
        </p:nvCxnSpPr>
        <p:spPr>
          <a:xfrm>
            <a:off x="5824702" y="2889390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C8E006C-D101-4B77-AA54-7358522D787B}"/>
              </a:ext>
            </a:extLst>
          </p:cNvPr>
          <p:cNvSpPr txBox="1"/>
          <p:nvPr/>
        </p:nvSpPr>
        <p:spPr>
          <a:xfrm>
            <a:off x="4773689" y="3670452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$20,164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$ 20,164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8B8C7CC2-7DD4-4D54-9EA6-CB0E0BD61305}"/>
              </a:ext>
            </a:extLst>
          </p:cNvPr>
          <p:cNvSpPr/>
          <p:nvPr/>
        </p:nvSpPr>
        <p:spPr>
          <a:xfrm>
            <a:off x="4704347" y="2424169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756912F-F800-48CE-A8E9-D7604EA25828}"/>
              </a:ext>
            </a:extLst>
          </p:cNvPr>
          <p:cNvSpPr txBox="1"/>
          <p:nvPr/>
        </p:nvSpPr>
        <p:spPr>
          <a:xfrm>
            <a:off x="2540863" y="2665602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1A8DFC0-19A8-4F41-87D3-22E73AA518B0}"/>
              </a:ext>
            </a:extLst>
          </p:cNvPr>
          <p:cNvCxnSpPr>
            <a:cxnSpLocks/>
          </p:cNvCxnSpPr>
          <p:nvPr/>
        </p:nvCxnSpPr>
        <p:spPr>
          <a:xfrm>
            <a:off x="6534565" y="293751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uadroTexto 35">
            <a:extLst>
              <a:ext uri="{FF2B5EF4-FFF2-40B4-BE49-F238E27FC236}">
                <a16:creationId xmlns:a16="http://schemas.microsoft.com/office/drawing/2014/main" id="{C78E9E1C-47C9-41C4-9747-A45FAB3429E7}"/>
              </a:ext>
            </a:extLst>
          </p:cNvPr>
          <p:cNvSpPr txBox="1"/>
          <p:nvPr/>
        </p:nvSpPr>
        <p:spPr>
          <a:xfrm>
            <a:off x="4780159" y="2648395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60D84AEE-F5BA-462E-B41F-82658FE7CF2E}"/>
              </a:ext>
            </a:extLst>
          </p:cNvPr>
          <p:cNvSpPr txBox="1"/>
          <p:nvPr/>
        </p:nvSpPr>
        <p:spPr>
          <a:xfrm>
            <a:off x="270956" y="2272437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1</a:t>
            </a:r>
          </a:p>
        </p:txBody>
      </p:sp>
    </p:spTree>
    <p:extLst>
      <p:ext uri="{BB962C8B-B14F-4D97-AF65-F5344CB8AC3E}">
        <p14:creationId xmlns:p14="http://schemas.microsoft.com/office/powerpoint/2010/main" val="2578747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54988" y="1202413"/>
            <a:ext cx="6081354" cy="3349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400" dirty="0"/>
              <a:t>Si el estatus es </a:t>
            </a:r>
            <a:r>
              <a:rPr lang="es-MX" sz="1400" b="1" dirty="0"/>
              <a:t>igual</a:t>
            </a:r>
            <a:r>
              <a:rPr lang="es-MX" sz="1400" dirty="0"/>
              <a:t> a cancelada (clave 3), la fecha de emisión es </a:t>
            </a:r>
            <a:r>
              <a:rPr lang="es-MX" sz="1400" b="1" dirty="0"/>
              <a:t>igual </a:t>
            </a:r>
            <a:r>
              <a:rPr lang="es-MX" sz="1400" dirty="0"/>
              <a:t>al año de reporte y la moneda es nacional entonces la </a:t>
            </a:r>
            <a:r>
              <a:rPr lang="es-MX" sz="1400" b="1" dirty="0"/>
              <a:t>prima devengada </a:t>
            </a:r>
            <a:r>
              <a:rPr lang="es-MX" sz="1400" dirty="0"/>
              <a:t>debe ser </a:t>
            </a:r>
            <a:r>
              <a:rPr lang="es-MX" sz="1400" b="1" dirty="0"/>
              <a:t>igual</a:t>
            </a:r>
            <a:r>
              <a:rPr lang="es-MX" sz="1400" dirty="0"/>
              <a:t> a la prima emitida.</a:t>
            </a:r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7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E0A36E3-37AC-47EF-9909-AD289FEE604B}"/>
              </a:ext>
            </a:extLst>
          </p:cNvPr>
          <p:cNvCxnSpPr>
            <a:cxnSpLocks/>
          </p:cNvCxnSpPr>
          <p:nvPr/>
        </p:nvCxnSpPr>
        <p:spPr>
          <a:xfrm>
            <a:off x="673770" y="3193117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9723CA7-927A-4631-AF0B-894D07296D36}"/>
              </a:ext>
            </a:extLst>
          </p:cNvPr>
          <p:cNvCxnSpPr>
            <a:cxnSpLocks/>
          </p:cNvCxnSpPr>
          <p:nvPr/>
        </p:nvCxnSpPr>
        <p:spPr>
          <a:xfrm>
            <a:off x="2319500" y="2917465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C53F8CD-138C-4511-9884-77091192FAB9}"/>
              </a:ext>
            </a:extLst>
          </p:cNvPr>
          <p:cNvSpPr txBox="1"/>
          <p:nvPr/>
        </p:nvSpPr>
        <p:spPr>
          <a:xfrm>
            <a:off x="2286001" y="335632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4CB7AA4-E8D0-47A8-95C1-9637DE4134CF}"/>
              </a:ext>
            </a:extLst>
          </p:cNvPr>
          <p:cNvSpPr txBox="1"/>
          <p:nvPr/>
        </p:nvSpPr>
        <p:spPr>
          <a:xfrm>
            <a:off x="1418178" y="325101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54B4AB9-2BFB-4C53-8169-7E680B828AAB}"/>
              </a:ext>
            </a:extLst>
          </p:cNvPr>
          <p:cNvSpPr txBox="1"/>
          <p:nvPr/>
        </p:nvSpPr>
        <p:spPr>
          <a:xfrm>
            <a:off x="0" y="3371324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2022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24A690F-02C1-416C-BD36-9DBB0BB61755}"/>
              </a:ext>
            </a:extLst>
          </p:cNvPr>
          <p:cNvSpPr txBox="1"/>
          <p:nvPr/>
        </p:nvSpPr>
        <p:spPr>
          <a:xfrm>
            <a:off x="186822" y="2669374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1B630D-BD19-4C15-B1DF-929572DDEF3B}"/>
              </a:ext>
            </a:extLst>
          </p:cNvPr>
          <p:cNvSpPr txBox="1"/>
          <p:nvPr/>
        </p:nvSpPr>
        <p:spPr>
          <a:xfrm>
            <a:off x="5899356" y="247710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277FD10-2495-4C9B-9A44-3B7388D3A18F}"/>
              </a:ext>
            </a:extLst>
          </p:cNvPr>
          <p:cNvCxnSpPr>
            <a:cxnSpLocks/>
          </p:cNvCxnSpPr>
          <p:nvPr/>
        </p:nvCxnSpPr>
        <p:spPr>
          <a:xfrm>
            <a:off x="3650996" y="2989654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0E02FA1-4258-48BD-A927-00BC027D1D40}"/>
              </a:ext>
            </a:extLst>
          </p:cNvPr>
          <p:cNvCxnSpPr>
            <a:cxnSpLocks/>
          </p:cNvCxnSpPr>
          <p:nvPr/>
        </p:nvCxnSpPr>
        <p:spPr>
          <a:xfrm>
            <a:off x="1036132" y="284928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515D1E-C4AC-480C-8635-60A51D6B2B23}"/>
              </a:ext>
            </a:extLst>
          </p:cNvPr>
          <p:cNvSpPr txBox="1"/>
          <p:nvPr/>
        </p:nvSpPr>
        <p:spPr>
          <a:xfrm>
            <a:off x="315927" y="3814960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080342D-3844-4019-9D90-98D8BB3617C6}"/>
              </a:ext>
            </a:extLst>
          </p:cNvPr>
          <p:cNvCxnSpPr>
            <a:cxnSpLocks/>
          </p:cNvCxnSpPr>
          <p:nvPr/>
        </p:nvCxnSpPr>
        <p:spPr>
          <a:xfrm>
            <a:off x="4649616" y="2937517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A4131F2-0557-4E79-B8F1-EDE527663051}"/>
              </a:ext>
            </a:extLst>
          </p:cNvPr>
          <p:cNvSpPr txBox="1"/>
          <p:nvPr/>
        </p:nvSpPr>
        <p:spPr>
          <a:xfrm>
            <a:off x="4604086" y="342450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5AE8662-6687-4012-8913-3AABAF2E171E}"/>
              </a:ext>
            </a:extLst>
          </p:cNvPr>
          <p:cNvCxnSpPr>
            <a:cxnSpLocks/>
          </p:cNvCxnSpPr>
          <p:nvPr/>
        </p:nvCxnSpPr>
        <p:spPr>
          <a:xfrm>
            <a:off x="5824702" y="2889390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C8E006C-D101-4B77-AA54-7358522D787B}"/>
              </a:ext>
            </a:extLst>
          </p:cNvPr>
          <p:cNvSpPr txBox="1"/>
          <p:nvPr/>
        </p:nvSpPr>
        <p:spPr>
          <a:xfrm>
            <a:off x="4773689" y="3670452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$ 0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8B8C7CC2-7DD4-4D54-9EA6-CB0E0BD61305}"/>
              </a:ext>
            </a:extLst>
          </p:cNvPr>
          <p:cNvSpPr/>
          <p:nvPr/>
        </p:nvSpPr>
        <p:spPr>
          <a:xfrm>
            <a:off x="4704347" y="2424169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1A8DFC0-19A8-4F41-87D3-22E73AA518B0}"/>
              </a:ext>
            </a:extLst>
          </p:cNvPr>
          <p:cNvCxnSpPr>
            <a:cxnSpLocks/>
          </p:cNvCxnSpPr>
          <p:nvPr/>
        </p:nvCxnSpPr>
        <p:spPr>
          <a:xfrm>
            <a:off x="6534565" y="293751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1CDE491B-0E7B-4071-B518-196D3F2AC7C9}"/>
              </a:ext>
            </a:extLst>
          </p:cNvPr>
          <p:cNvSpPr txBox="1"/>
          <p:nvPr/>
        </p:nvSpPr>
        <p:spPr>
          <a:xfrm>
            <a:off x="4879647" y="2612041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96528BE-3929-4617-A433-BE6F6F5D4C89}"/>
              </a:ext>
            </a:extLst>
          </p:cNvPr>
          <p:cNvSpPr txBox="1"/>
          <p:nvPr/>
        </p:nvSpPr>
        <p:spPr>
          <a:xfrm>
            <a:off x="2350687" y="2698590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257DBC05-8BA1-4C78-9CB7-FC9859AA50D5}"/>
              </a:ext>
            </a:extLst>
          </p:cNvPr>
          <p:cNvSpPr txBox="1"/>
          <p:nvPr/>
        </p:nvSpPr>
        <p:spPr>
          <a:xfrm>
            <a:off x="226970" y="2147293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2</a:t>
            </a:r>
          </a:p>
        </p:txBody>
      </p:sp>
    </p:spTree>
    <p:extLst>
      <p:ext uri="{BB962C8B-B14F-4D97-AF65-F5344CB8AC3E}">
        <p14:creationId xmlns:p14="http://schemas.microsoft.com/office/powerpoint/2010/main" val="474418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40322" y="1242662"/>
            <a:ext cx="6081354" cy="3349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 </a:t>
            </a:r>
            <a:r>
              <a:rPr lang="es-MX" sz="1600" dirty="0"/>
              <a:t>a cancelada (clave 3) y la fecha de emisión es anterior al año de reporte entonces la </a:t>
            </a:r>
            <a:r>
              <a:rPr lang="es-MX" sz="1600" b="1" dirty="0"/>
              <a:t>prima devengada </a:t>
            </a:r>
            <a:r>
              <a:rPr lang="es-MX" sz="1600" dirty="0"/>
              <a:t>debe ser </a:t>
            </a:r>
            <a:r>
              <a:rPr lang="es-MX" sz="1600" b="1" dirty="0"/>
              <a:t>mayor</a:t>
            </a:r>
            <a:r>
              <a:rPr lang="es-MX" sz="1600" dirty="0"/>
              <a:t> a la prima emitida.</a:t>
            </a:r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8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E0A36E3-37AC-47EF-9909-AD289FEE604B}"/>
              </a:ext>
            </a:extLst>
          </p:cNvPr>
          <p:cNvCxnSpPr>
            <a:cxnSpLocks/>
          </p:cNvCxnSpPr>
          <p:nvPr/>
        </p:nvCxnSpPr>
        <p:spPr>
          <a:xfrm>
            <a:off x="673770" y="3193117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9723CA7-927A-4631-AF0B-894D07296D36}"/>
              </a:ext>
            </a:extLst>
          </p:cNvPr>
          <p:cNvCxnSpPr>
            <a:cxnSpLocks/>
          </p:cNvCxnSpPr>
          <p:nvPr/>
        </p:nvCxnSpPr>
        <p:spPr>
          <a:xfrm>
            <a:off x="2319500" y="2917465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C53F8CD-138C-4511-9884-77091192FAB9}"/>
              </a:ext>
            </a:extLst>
          </p:cNvPr>
          <p:cNvSpPr txBox="1"/>
          <p:nvPr/>
        </p:nvSpPr>
        <p:spPr>
          <a:xfrm>
            <a:off x="2286001" y="335632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4CB7AA4-E8D0-47A8-95C1-9637DE4134CF}"/>
              </a:ext>
            </a:extLst>
          </p:cNvPr>
          <p:cNvSpPr txBox="1"/>
          <p:nvPr/>
        </p:nvSpPr>
        <p:spPr>
          <a:xfrm>
            <a:off x="1418178" y="325101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54B4AB9-2BFB-4C53-8169-7E680B828AAB}"/>
              </a:ext>
            </a:extLst>
          </p:cNvPr>
          <p:cNvSpPr txBox="1"/>
          <p:nvPr/>
        </p:nvSpPr>
        <p:spPr>
          <a:xfrm>
            <a:off x="0" y="3371324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24A690F-02C1-416C-BD36-9DBB0BB61755}"/>
              </a:ext>
            </a:extLst>
          </p:cNvPr>
          <p:cNvSpPr txBox="1"/>
          <p:nvPr/>
        </p:nvSpPr>
        <p:spPr>
          <a:xfrm>
            <a:off x="142577" y="2617754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1B630D-BD19-4C15-B1DF-929572DDEF3B}"/>
              </a:ext>
            </a:extLst>
          </p:cNvPr>
          <p:cNvSpPr txBox="1"/>
          <p:nvPr/>
        </p:nvSpPr>
        <p:spPr>
          <a:xfrm>
            <a:off x="5899356" y="247710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277FD10-2495-4C9B-9A44-3B7388D3A18F}"/>
              </a:ext>
            </a:extLst>
          </p:cNvPr>
          <p:cNvCxnSpPr>
            <a:cxnSpLocks/>
          </p:cNvCxnSpPr>
          <p:nvPr/>
        </p:nvCxnSpPr>
        <p:spPr>
          <a:xfrm>
            <a:off x="3650996" y="2989654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0E02FA1-4258-48BD-A927-00BC027D1D40}"/>
              </a:ext>
            </a:extLst>
          </p:cNvPr>
          <p:cNvCxnSpPr>
            <a:cxnSpLocks/>
          </p:cNvCxnSpPr>
          <p:nvPr/>
        </p:nvCxnSpPr>
        <p:spPr>
          <a:xfrm>
            <a:off x="1036132" y="284928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515D1E-C4AC-480C-8635-60A51D6B2B23}"/>
              </a:ext>
            </a:extLst>
          </p:cNvPr>
          <p:cNvSpPr txBox="1"/>
          <p:nvPr/>
        </p:nvSpPr>
        <p:spPr>
          <a:xfrm>
            <a:off x="315927" y="3814960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080342D-3844-4019-9D90-98D8BB3617C6}"/>
              </a:ext>
            </a:extLst>
          </p:cNvPr>
          <p:cNvCxnSpPr>
            <a:cxnSpLocks/>
          </p:cNvCxnSpPr>
          <p:nvPr/>
        </p:nvCxnSpPr>
        <p:spPr>
          <a:xfrm>
            <a:off x="4649616" y="2937517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A4131F2-0557-4E79-B8F1-EDE527663051}"/>
              </a:ext>
            </a:extLst>
          </p:cNvPr>
          <p:cNvSpPr txBox="1"/>
          <p:nvPr/>
        </p:nvSpPr>
        <p:spPr>
          <a:xfrm>
            <a:off x="4604086" y="342450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5AE8662-6687-4012-8913-3AABAF2E171E}"/>
              </a:ext>
            </a:extLst>
          </p:cNvPr>
          <p:cNvCxnSpPr>
            <a:cxnSpLocks/>
          </p:cNvCxnSpPr>
          <p:nvPr/>
        </p:nvCxnSpPr>
        <p:spPr>
          <a:xfrm>
            <a:off x="5824702" y="2889390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C8E006C-D101-4B77-AA54-7358522D787B}"/>
              </a:ext>
            </a:extLst>
          </p:cNvPr>
          <p:cNvSpPr txBox="1"/>
          <p:nvPr/>
        </p:nvSpPr>
        <p:spPr>
          <a:xfrm>
            <a:off x="4773689" y="3670452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</a:t>
            </a:r>
            <a:r>
              <a:rPr lang="es-MX" sz="1000" b="1" dirty="0">
                <a:solidFill>
                  <a:srgbClr val="C00000"/>
                </a:solidFill>
              </a:rPr>
              <a:t>-$19,836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$ 20,164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8B8C7CC2-7DD4-4D54-9EA6-CB0E0BD61305}"/>
              </a:ext>
            </a:extLst>
          </p:cNvPr>
          <p:cNvSpPr/>
          <p:nvPr/>
        </p:nvSpPr>
        <p:spPr>
          <a:xfrm>
            <a:off x="4704347" y="2424169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3756912F-F800-48CE-A8E9-D7604EA25828}"/>
              </a:ext>
            </a:extLst>
          </p:cNvPr>
          <p:cNvSpPr txBox="1"/>
          <p:nvPr/>
        </p:nvSpPr>
        <p:spPr>
          <a:xfrm>
            <a:off x="2577733" y="2599234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1A8DFC0-19A8-4F41-87D3-22E73AA518B0}"/>
              </a:ext>
            </a:extLst>
          </p:cNvPr>
          <p:cNvCxnSpPr>
            <a:cxnSpLocks/>
          </p:cNvCxnSpPr>
          <p:nvPr/>
        </p:nvCxnSpPr>
        <p:spPr>
          <a:xfrm>
            <a:off x="6534565" y="293751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FBB5A70C-E3A2-4E82-B2B4-9498CF559D5A}"/>
              </a:ext>
            </a:extLst>
          </p:cNvPr>
          <p:cNvSpPr txBox="1"/>
          <p:nvPr/>
        </p:nvSpPr>
        <p:spPr>
          <a:xfrm>
            <a:off x="4826863" y="2569737"/>
            <a:ext cx="101466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Cancelación a prorrata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8683BA62-BA1C-4E10-A5E4-7217DBC73CEA}"/>
              </a:ext>
            </a:extLst>
          </p:cNvPr>
          <p:cNvSpPr txBox="1"/>
          <p:nvPr/>
        </p:nvSpPr>
        <p:spPr>
          <a:xfrm>
            <a:off x="241391" y="2282509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3</a:t>
            </a:r>
          </a:p>
        </p:txBody>
      </p:sp>
    </p:spTree>
    <p:extLst>
      <p:ext uri="{BB962C8B-B14F-4D97-AF65-F5344CB8AC3E}">
        <p14:creationId xmlns:p14="http://schemas.microsoft.com/office/powerpoint/2010/main" val="28707413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7"/>
          <p:cNvSpPr txBox="1">
            <a:spLocks noGrp="1"/>
          </p:cNvSpPr>
          <p:nvPr>
            <p:ph type="title"/>
          </p:nvPr>
        </p:nvSpPr>
        <p:spPr>
          <a:xfrm>
            <a:off x="844425" y="227271"/>
            <a:ext cx="7987848" cy="1140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400" b="1" dirty="0">
                <a:solidFill>
                  <a:schemeClr val="accent2">
                    <a:lumMod val="75000"/>
                  </a:schemeClr>
                </a:solidFill>
              </a:rPr>
              <a:t>Prima devengada</a:t>
            </a:r>
            <a:endParaRPr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12" name="Google Shape;112;p17"/>
          <p:cNvSpPr txBox="1">
            <a:spLocks noGrp="1"/>
          </p:cNvSpPr>
          <p:nvPr>
            <p:ph type="body" idx="1"/>
          </p:nvPr>
        </p:nvSpPr>
        <p:spPr>
          <a:xfrm>
            <a:off x="446767" y="1174481"/>
            <a:ext cx="6081354" cy="3349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s-MX" sz="1600" dirty="0"/>
              <a:t>Si el estatus es </a:t>
            </a:r>
            <a:r>
              <a:rPr lang="es-MX" sz="1600" b="1" dirty="0"/>
              <a:t>igual</a:t>
            </a:r>
            <a:r>
              <a:rPr lang="es-MX" sz="1600" dirty="0"/>
              <a:t> a cancelada (clave 3) y la fecha de emisión es anterior al año de reporte entonces la </a:t>
            </a:r>
            <a:r>
              <a:rPr lang="es-MX" sz="1600" b="1" dirty="0"/>
              <a:t>prima devengada </a:t>
            </a:r>
            <a:r>
              <a:rPr lang="es-MX" sz="1600" dirty="0"/>
              <a:t>debe ser </a:t>
            </a:r>
            <a:r>
              <a:rPr lang="es-MX" sz="1600" b="1" dirty="0"/>
              <a:t>mayor</a:t>
            </a:r>
            <a:r>
              <a:rPr lang="es-MX" sz="1600" dirty="0"/>
              <a:t> a la prima emitida.</a:t>
            </a:r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 marL="76200" indent="0">
              <a:buNone/>
            </a:pPr>
            <a:endParaRPr lang="es-MX" sz="1600" dirty="0"/>
          </a:p>
          <a:p>
            <a:pPr>
              <a:buFont typeface="Wingdings" panose="05000000000000000000" pitchFamily="2" charset="2"/>
              <a:buChar char="§"/>
            </a:pPr>
            <a:endParaRPr lang="es-MX" sz="1600" dirty="0"/>
          </a:p>
        </p:txBody>
      </p:sp>
      <p:sp>
        <p:nvSpPr>
          <p:cNvPr id="113" name="Google Shape;113;p17"/>
          <p:cNvSpPr txBox="1">
            <a:spLocks noGrp="1"/>
          </p:cNvSpPr>
          <p:nvPr>
            <p:ph type="sldNum" idx="12"/>
          </p:nvPr>
        </p:nvSpPr>
        <p:spPr>
          <a:xfrm>
            <a:off x="-75" y="0"/>
            <a:ext cx="669600" cy="1140000"/>
          </a:xfrm>
          <a:prstGeom prst="rect">
            <a:avLst/>
          </a:prstGeom>
          <a:solidFill>
            <a:srgbClr val="003E7A"/>
          </a:solidFill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algn="ctr"/>
            <a:fld id="{00000000-1234-1234-1234-123412341234}" type="slidenum">
              <a:rPr lang="en">
                <a:ln>
                  <a:solidFill>
                    <a:srgbClr val="003E7A"/>
                  </a:solidFill>
                </a:ln>
                <a:solidFill>
                  <a:schemeClr val="bg1"/>
                </a:solidFill>
              </a:rPr>
              <a:pPr algn="ctr"/>
              <a:t>9</a:t>
            </a:fld>
            <a:endParaRPr dirty="0">
              <a:ln>
                <a:solidFill>
                  <a:srgbClr val="003E7A"/>
                </a:solidFill>
              </a:ln>
              <a:solidFill>
                <a:schemeClr val="bg1"/>
              </a:solidFill>
            </a:endParaRPr>
          </a:p>
        </p:txBody>
      </p:sp>
      <p:grpSp>
        <p:nvGrpSpPr>
          <p:cNvPr id="21" name="Google Shape;369;p33">
            <a:extLst>
              <a:ext uri="{FF2B5EF4-FFF2-40B4-BE49-F238E27FC236}">
                <a16:creationId xmlns:a16="http://schemas.microsoft.com/office/drawing/2014/main" id="{58FDC348-EA57-47FF-8649-1D7128852838}"/>
              </a:ext>
            </a:extLst>
          </p:cNvPr>
          <p:cNvGrpSpPr/>
          <p:nvPr/>
        </p:nvGrpSpPr>
        <p:grpSpPr>
          <a:xfrm>
            <a:off x="6698672" y="1614055"/>
            <a:ext cx="1646909" cy="3329058"/>
            <a:chOff x="2547150" y="238125"/>
            <a:chExt cx="2525675" cy="5238750"/>
          </a:xfrm>
        </p:grpSpPr>
        <p:sp>
          <p:nvSpPr>
            <p:cNvPr id="22" name="Google Shape;370;p33">
              <a:extLst>
                <a:ext uri="{FF2B5EF4-FFF2-40B4-BE49-F238E27FC236}">
                  <a16:creationId xmlns:a16="http://schemas.microsoft.com/office/drawing/2014/main" id="{3682285E-5C36-4795-9D8C-B768F07C08D5}"/>
                </a:ext>
              </a:extLst>
            </p:cNvPr>
            <p:cNvSpPr/>
            <p:nvPr/>
          </p:nvSpPr>
          <p:spPr>
            <a:xfrm>
              <a:off x="2547150" y="238125"/>
              <a:ext cx="2525675" cy="5238750"/>
            </a:xfrm>
            <a:custGeom>
              <a:avLst/>
              <a:gdLst/>
              <a:ahLst/>
              <a:cxnLst/>
              <a:rect l="l" t="t" r="r" b="b"/>
              <a:pathLst>
                <a:path w="101027" h="209550" extrusionOk="0">
                  <a:moveTo>
                    <a:pt x="98629" y="18886"/>
                  </a:moveTo>
                  <a:lnTo>
                    <a:pt x="98629" y="190364"/>
                  </a:lnTo>
                  <a:lnTo>
                    <a:pt x="2398" y="190364"/>
                  </a:lnTo>
                  <a:lnTo>
                    <a:pt x="2398" y="18886"/>
                  </a:lnTo>
                  <a:close/>
                  <a:moveTo>
                    <a:pt x="10343" y="0"/>
                  </a:moveTo>
                  <a:lnTo>
                    <a:pt x="9293" y="75"/>
                  </a:lnTo>
                  <a:lnTo>
                    <a:pt x="8244" y="225"/>
                  </a:lnTo>
                  <a:lnTo>
                    <a:pt x="7270" y="450"/>
                  </a:lnTo>
                  <a:lnTo>
                    <a:pt x="6295" y="824"/>
                  </a:lnTo>
                  <a:lnTo>
                    <a:pt x="5396" y="1274"/>
                  </a:lnTo>
                  <a:lnTo>
                    <a:pt x="4572" y="1799"/>
                  </a:lnTo>
                  <a:lnTo>
                    <a:pt x="3747" y="2398"/>
                  </a:lnTo>
                  <a:lnTo>
                    <a:pt x="2998" y="3073"/>
                  </a:lnTo>
                  <a:lnTo>
                    <a:pt x="2323" y="3747"/>
                  </a:lnTo>
                  <a:lnTo>
                    <a:pt x="1724" y="4572"/>
                  </a:lnTo>
                  <a:lnTo>
                    <a:pt x="1199" y="5396"/>
                  </a:lnTo>
                  <a:lnTo>
                    <a:pt x="824" y="6370"/>
                  </a:lnTo>
                  <a:lnTo>
                    <a:pt x="450" y="7270"/>
                  </a:lnTo>
                  <a:lnTo>
                    <a:pt x="225" y="8319"/>
                  </a:lnTo>
                  <a:lnTo>
                    <a:pt x="0" y="9293"/>
                  </a:lnTo>
                  <a:lnTo>
                    <a:pt x="0" y="10343"/>
                  </a:lnTo>
                  <a:lnTo>
                    <a:pt x="0" y="199207"/>
                  </a:lnTo>
                  <a:lnTo>
                    <a:pt x="0" y="200257"/>
                  </a:lnTo>
                  <a:lnTo>
                    <a:pt x="225" y="201231"/>
                  </a:lnTo>
                  <a:lnTo>
                    <a:pt x="450" y="202280"/>
                  </a:lnTo>
                  <a:lnTo>
                    <a:pt x="824" y="203180"/>
                  </a:lnTo>
                  <a:lnTo>
                    <a:pt x="1199" y="204154"/>
                  </a:lnTo>
                  <a:lnTo>
                    <a:pt x="1724" y="204978"/>
                  </a:lnTo>
                  <a:lnTo>
                    <a:pt x="2323" y="205803"/>
                  </a:lnTo>
                  <a:lnTo>
                    <a:pt x="2998" y="206477"/>
                  </a:lnTo>
                  <a:lnTo>
                    <a:pt x="3747" y="207152"/>
                  </a:lnTo>
                  <a:lnTo>
                    <a:pt x="4572" y="207751"/>
                  </a:lnTo>
                  <a:lnTo>
                    <a:pt x="5396" y="208276"/>
                  </a:lnTo>
                  <a:lnTo>
                    <a:pt x="6295" y="208726"/>
                  </a:lnTo>
                  <a:lnTo>
                    <a:pt x="7270" y="209100"/>
                  </a:lnTo>
                  <a:lnTo>
                    <a:pt x="8244" y="209325"/>
                  </a:lnTo>
                  <a:lnTo>
                    <a:pt x="9293" y="209475"/>
                  </a:lnTo>
                  <a:lnTo>
                    <a:pt x="10343" y="209550"/>
                  </a:lnTo>
                  <a:lnTo>
                    <a:pt x="90610" y="209550"/>
                  </a:lnTo>
                  <a:lnTo>
                    <a:pt x="91659" y="209475"/>
                  </a:lnTo>
                  <a:lnTo>
                    <a:pt x="92708" y="209325"/>
                  </a:lnTo>
                  <a:lnTo>
                    <a:pt x="93682" y="209100"/>
                  </a:lnTo>
                  <a:lnTo>
                    <a:pt x="94657" y="208726"/>
                  </a:lnTo>
                  <a:lnTo>
                    <a:pt x="95556" y="208276"/>
                  </a:lnTo>
                  <a:lnTo>
                    <a:pt x="96455" y="207751"/>
                  </a:lnTo>
                  <a:lnTo>
                    <a:pt x="97205" y="207152"/>
                  </a:lnTo>
                  <a:lnTo>
                    <a:pt x="97954" y="206477"/>
                  </a:lnTo>
                  <a:lnTo>
                    <a:pt x="98629" y="205803"/>
                  </a:lnTo>
                  <a:lnTo>
                    <a:pt x="99228" y="204978"/>
                  </a:lnTo>
                  <a:lnTo>
                    <a:pt x="99753" y="204154"/>
                  </a:lnTo>
                  <a:lnTo>
                    <a:pt x="100203" y="203180"/>
                  </a:lnTo>
                  <a:lnTo>
                    <a:pt x="100577" y="202280"/>
                  </a:lnTo>
                  <a:lnTo>
                    <a:pt x="100802" y="201231"/>
                  </a:lnTo>
                  <a:lnTo>
                    <a:pt x="100952" y="200257"/>
                  </a:lnTo>
                  <a:lnTo>
                    <a:pt x="101027" y="199207"/>
                  </a:lnTo>
                  <a:lnTo>
                    <a:pt x="101027" y="10343"/>
                  </a:lnTo>
                  <a:lnTo>
                    <a:pt x="100952" y="9293"/>
                  </a:lnTo>
                  <a:lnTo>
                    <a:pt x="100802" y="8319"/>
                  </a:lnTo>
                  <a:lnTo>
                    <a:pt x="100577" y="7270"/>
                  </a:lnTo>
                  <a:lnTo>
                    <a:pt x="100203" y="6370"/>
                  </a:lnTo>
                  <a:lnTo>
                    <a:pt x="99753" y="5396"/>
                  </a:lnTo>
                  <a:lnTo>
                    <a:pt x="99228" y="4572"/>
                  </a:lnTo>
                  <a:lnTo>
                    <a:pt x="98629" y="3747"/>
                  </a:lnTo>
                  <a:lnTo>
                    <a:pt x="97954" y="3073"/>
                  </a:lnTo>
                  <a:lnTo>
                    <a:pt x="97205" y="2398"/>
                  </a:lnTo>
                  <a:lnTo>
                    <a:pt x="96455" y="1799"/>
                  </a:lnTo>
                  <a:lnTo>
                    <a:pt x="95556" y="1274"/>
                  </a:lnTo>
                  <a:lnTo>
                    <a:pt x="94657" y="824"/>
                  </a:lnTo>
                  <a:lnTo>
                    <a:pt x="93682" y="450"/>
                  </a:lnTo>
                  <a:lnTo>
                    <a:pt x="92708" y="225"/>
                  </a:lnTo>
                  <a:lnTo>
                    <a:pt x="91659" y="75"/>
                  </a:lnTo>
                  <a:lnTo>
                    <a:pt x="90610" y="0"/>
                  </a:lnTo>
                  <a:close/>
                </a:path>
              </a:pathLst>
            </a:custGeom>
            <a:solidFill>
              <a:schemeClr val="lt1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3" name="Google Shape;371;p33">
              <a:extLst>
                <a:ext uri="{FF2B5EF4-FFF2-40B4-BE49-F238E27FC236}">
                  <a16:creationId xmlns:a16="http://schemas.microsoft.com/office/drawing/2014/main" id="{7F841A7A-BFA2-4EE6-AADC-4B8E4BF601BC}"/>
                </a:ext>
              </a:extLst>
            </p:cNvPr>
            <p:cNvSpPr/>
            <p:nvPr/>
          </p:nvSpPr>
          <p:spPr>
            <a:xfrm>
              <a:off x="3557025" y="5147100"/>
              <a:ext cx="504050" cy="179900"/>
            </a:xfrm>
            <a:custGeom>
              <a:avLst/>
              <a:gdLst/>
              <a:ahLst/>
              <a:cxnLst/>
              <a:rect l="l" t="t" r="r" b="b"/>
              <a:pathLst>
                <a:path w="20162" h="7196" extrusionOk="0">
                  <a:moveTo>
                    <a:pt x="3598" y="0"/>
                  </a:moveTo>
                  <a:lnTo>
                    <a:pt x="2849" y="75"/>
                  </a:lnTo>
                  <a:lnTo>
                    <a:pt x="2174" y="300"/>
                  </a:lnTo>
                  <a:lnTo>
                    <a:pt x="1575" y="600"/>
                  </a:lnTo>
                  <a:lnTo>
                    <a:pt x="1050" y="1050"/>
                  </a:lnTo>
                  <a:lnTo>
                    <a:pt x="600" y="1574"/>
                  </a:lnTo>
                  <a:lnTo>
                    <a:pt x="301" y="2174"/>
                  </a:lnTo>
                  <a:lnTo>
                    <a:pt x="76" y="2848"/>
                  </a:lnTo>
                  <a:lnTo>
                    <a:pt x="1" y="3598"/>
                  </a:lnTo>
                  <a:lnTo>
                    <a:pt x="76" y="4347"/>
                  </a:lnTo>
                  <a:lnTo>
                    <a:pt x="301" y="5022"/>
                  </a:lnTo>
                  <a:lnTo>
                    <a:pt x="600" y="5621"/>
                  </a:lnTo>
                  <a:lnTo>
                    <a:pt x="1050" y="6146"/>
                  </a:lnTo>
                  <a:lnTo>
                    <a:pt x="1575" y="6596"/>
                  </a:lnTo>
                  <a:lnTo>
                    <a:pt x="2174" y="6896"/>
                  </a:lnTo>
                  <a:lnTo>
                    <a:pt x="2849" y="7120"/>
                  </a:lnTo>
                  <a:lnTo>
                    <a:pt x="3598" y="7195"/>
                  </a:lnTo>
                  <a:lnTo>
                    <a:pt x="16639" y="7195"/>
                  </a:lnTo>
                  <a:lnTo>
                    <a:pt x="17313" y="7120"/>
                  </a:lnTo>
                  <a:lnTo>
                    <a:pt x="17988" y="6896"/>
                  </a:lnTo>
                  <a:lnTo>
                    <a:pt x="18587" y="6596"/>
                  </a:lnTo>
                  <a:lnTo>
                    <a:pt x="19112" y="6146"/>
                  </a:lnTo>
                  <a:lnTo>
                    <a:pt x="19562" y="5621"/>
                  </a:lnTo>
                  <a:lnTo>
                    <a:pt x="19861" y="5022"/>
                  </a:lnTo>
                  <a:lnTo>
                    <a:pt x="20086" y="4347"/>
                  </a:lnTo>
                  <a:lnTo>
                    <a:pt x="20161" y="3598"/>
                  </a:lnTo>
                  <a:lnTo>
                    <a:pt x="20086" y="2848"/>
                  </a:lnTo>
                  <a:lnTo>
                    <a:pt x="19861" y="2174"/>
                  </a:lnTo>
                  <a:lnTo>
                    <a:pt x="19562" y="1574"/>
                  </a:lnTo>
                  <a:lnTo>
                    <a:pt x="19112" y="1050"/>
                  </a:lnTo>
                  <a:lnTo>
                    <a:pt x="18587" y="600"/>
                  </a:lnTo>
                  <a:lnTo>
                    <a:pt x="17988" y="300"/>
                  </a:lnTo>
                  <a:lnTo>
                    <a:pt x="17313" y="75"/>
                  </a:lnTo>
                  <a:lnTo>
                    <a:pt x="16639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372;p33">
              <a:extLst>
                <a:ext uri="{FF2B5EF4-FFF2-40B4-BE49-F238E27FC236}">
                  <a16:creationId xmlns:a16="http://schemas.microsoft.com/office/drawing/2014/main" id="{9F6A1401-12C1-464F-8309-4B13053F8B5F}"/>
                </a:ext>
              </a:extLst>
            </p:cNvPr>
            <p:cNvSpPr/>
            <p:nvPr/>
          </p:nvSpPr>
          <p:spPr>
            <a:xfrm>
              <a:off x="3008050" y="423600"/>
              <a:ext cx="99325" cy="99325"/>
            </a:xfrm>
            <a:custGeom>
              <a:avLst/>
              <a:gdLst/>
              <a:ahLst/>
              <a:cxnLst/>
              <a:rect l="l" t="t" r="r" b="b"/>
              <a:pathLst>
                <a:path w="3973" h="3973" extrusionOk="0">
                  <a:moveTo>
                    <a:pt x="2024" y="1"/>
                  </a:moveTo>
                  <a:lnTo>
                    <a:pt x="1575" y="76"/>
                  </a:lnTo>
                  <a:lnTo>
                    <a:pt x="1200" y="151"/>
                  </a:lnTo>
                  <a:lnTo>
                    <a:pt x="900" y="375"/>
                  </a:lnTo>
                  <a:lnTo>
                    <a:pt x="600" y="600"/>
                  </a:lnTo>
                  <a:lnTo>
                    <a:pt x="375" y="900"/>
                  </a:lnTo>
                  <a:lnTo>
                    <a:pt x="151" y="1200"/>
                  </a:lnTo>
                  <a:lnTo>
                    <a:pt x="76" y="1575"/>
                  </a:lnTo>
                  <a:lnTo>
                    <a:pt x="1" y="2024"/>
                  </a:lnTo>
                  <a:lnTo>
                    <a:pt x="76" y="2399"/>
                  </a:lnTo>
                  <a:lnTo>
                    <a:pt x="151" y="2774"/>
                  </a:lnTo>
                  <a:lnTo>
                    <a:pt x="375" y="3073"/>
                  </a:lnTo>
                  <a:lnTo>
                    <a:pt x="600" y="3373"/>
                  </a:lnTo>
                  <a:lnTo>
                    <a:pt x="900" y="3673"/>
                  </a:lnTo>
                  <a:lnTo>
                    <a:pt x="1200" y="3823"/>
                  </a:lnTo>
                  <a:lnTo>
                    <a:pt x="1575" y="3973"/>
                  </a:lnTo>
                  <a:lnTo>
                    <a:pt x="2399" y="3973"/>
                  </a:lnTo>
                  <a:lnTo>
                    <a:pt x="2774" y="3823"/>
                  </a:lnTo>
                  <a:lnTo>
                    <a:pt x="3073" y="3673"/>
                  </a:lnTo>
                  <a:lnTo>
                    <a:pt x="3373" y="3373"/>
                  </a:lnTo>
                  <a:lnTo>
                    <a:pt x="3598" y="3073"/>
                  </a:lnTo>
                  <a:lnTo>
                    <a:pt x="3823" y="2774"/>
                  </a:lnTo>
                  <a:lnTo>
                    <a:pt x="3898" y="2399"/>
                  </a:lnTo>
                  <a:lnTo>
                    <a:pt x="3973" y="2024"/>
                  </a:lnTo>
                  <a:lnTo>
                    <a:pt x="3898" y="1575"/>
                  </a:lnTo>
                  <a:lnTo>
                    <a:pt x="3823" y="1200"/>
                  </a:lnTo>
                  <a:lnTo>
                    <a:pt x="3598" y="900"/>
                  </a:lnTo>
                  <a:lnTo>
                    <a:pt x="3373" y="600"/>
                  </a:lnTo>
                  <a:lnTo>
                    <a:pt x="3073" y="375"/>
                  </a:lnTo>
                  <a:lnTo>
                    <a:pt x="2774" y="151"/>
                  </a:lnTo>
                  <a:lnTo>
                    <a:pt x="2399" y="76"/>
                  </a:lnTo>
                  <a:lnTo>
                    <a:pt x="2024" y="1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373;p33">
              <a:extLst>
                <a:ext uri="{FF2B5EF4-FFF2-40B4-BE49-F238E27FC236}">
                  <a16:creationId xmlns:a16="http://schemas.microsoft.com/office/drawing/2014/main" id="{FD3F6BE5-4895-4197-BA40-5F43C7590FEB}"/>
                </a:ext>
              </a:extLst>
            </p:cNvPr>
            <p:cNvSpPr/>
            <p:nvPr/>
          </p:nvSpPr>
          <p:spPr>
            <a:xfrm>
              <a:off x="3566400" y="434850"/>
              <a:ext cx="487175" cy="76850"/>
            </a:xfrm>
            <a:custGeom>
              <a:avLst/>
              <a:gdLst/>
              <a:ahLst/>
              <a:cxnLst/>
              <a:rect l="l" t="t" r="r" b="b"/>
              <a:pathLst>
                <a:path w="19487" h="3074" extrusionOk="0">
                  <a:moveTo>
                    <a:pt x="1275" y="0"/>
                  </a:moveTo>
                  <a:lnTo>
                    <a:pt x="1050" y="75"/>
                  </a:lnTo>
                  <a:lnTo>
                    <a:pt x="750" y="150"/>
                  </a:lnTo>
                  <a:lnTo>
                    <a:pt x="525" y="300"/>
                  </a:lnTo>
                  <a:lnTo>
                    <a:pt x="375" y="450"/>
                  </a:lnTo>
                  <a:lnTo>
                    <a:pt x="225" y="675"/>
                  </a:lnTo>
                  <a:lnTo>
                    <a:pt x="75" y="975"/>
                  </a:lnTo>
                  <a:lnTo>
                    <a:pt x="1" y="1274"/>
                  </a:lnTo>
                  <a:lnTo>
                    <a:pt x="1" y="1574"/>
                  </a:lnTo>
                  <a:lnTo>
                    <a:pt x="1" y="1874"/>
                  </a:lnTo>
                  <a:lnTo>
                    <a:pt x="75" y="2174"/>
                  </a:lnTo>
                  <a:lnTo>
                    <a:pt x="225" y="2399"/>
                  </a:lnTo>
                  <a:lnTo>
                    <a:pt x="375" y="2623"/>
                  </a:lnTo>
                  <a:lnTo>
                    <a:pt x="525" y="2773"/>
                  </a:lnTo>
                  <a:lnTo>
                    <a:pt x="750" y="2923"/>
                  </a:lnTo>
                  <a:lnTo>
                    <a:pt x="1050" y="2998"/>
                  </a:lnTo>
                  <a:lnTo>
                    <a:pt x="1275" y="3073"/>
                  </a:lnTo>
                  <a:lnTo>
                    <a:pt x="18137" y="3073"/>
                  </a:lnTo>
                  <a:lnTo>
                    <a:pt x="18437" y="2998"/>
                  </a:lnTo>
                  <a:lnTo>
                    <a:pt x="18662" y="2923"/>
                  </a:lnTo>
                  <a:lnTo>
                    <a:pt x="18887" y="2773"/>
                  </a:lnTo>
                  <a:lnTo>
                    <a:pt x="19112" y="2623"/>
                  </a:lnTo>
                  <a:lnTo>
                    <a:pt x="19262" y="2399"/>
                  </a:lnTo>
                  <a:lnTo>
                    <a:pt x="19337" y="2174"/>
                  </a:lnTo>
                  <a:lnTo>
                    <a:pt x="19412" y="1874"/>
                  </a:lnTo>
                  <a:lnTo>
                    <a:pt x="19486" y="1574"/>
                  </a:lnTo>
                  <a:lnTo>
                    <a:pt x="19412" y="1274"/>
                  </a:lnTo>
                  <a:lnTo>
                    <a:pt x="19337" y="975"/>
                  </a:lnTo>
                  <a:lnTo>
                    <a:pt x="19262" y="675"/>
                  </a:lnTo>
                  <a:lnTo>
                    <a:pt x="19112" y="450"/>
                  </a:lnTo>
                  <a:lnTo>
                    <a:pt x="18887" y="300"/>
                  </a:lnTo>
                  <a:lnTo>
                    <a:pt x="18662" y="150"/>
                  </a:lnTo>
                  <a:lnTo>
                    <a:pt x="18437" y="75"/>
                  </a:lnTo>
                  <a:lnTo>
                    <a:pt x="18137" y="0"/>
                  </a:lnTo>
                  <a:close/>
                </a:path>
              </a:pathLst>
            </a:custGeom>
            <a:solidFill>
              <a:schemeClr val="lt2"/>
            </a:solidFill>
            <a:ln w="9525" cap="flat" cmpd="sng">
              <a:solidFill>
                <a:srgbClr val="003E7A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6" name="Google Shape;118;p18">
            <a:extLst>
              <a:ext uri="{FF2B5EF4-FFF2-40B4-BE49-F238E27FC236}">
                <a16:creationId xmlns:a16="http://schemas.microsoft.com/office/drawing/2014/main" id="{82705B2A-57BE-4B33-AA6C-0E99F9B7E80C}"/>
              </a:ext>
            </a:extLst>
          </p:cNvPr>
          <p:cNvSpPr txBox="1">
            <a:spLocks/>
          </p:cNvSpPr>
          <p:nvPr/>
        </p:nvSpPr>
        <p:spPr>
          <a:xfrm>
            <a:off x="6802582" y="2237509"/>
            <a:ext cx="1433946" cy="17192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Roboto Slab"/>
              <a:buNone/>
              <a:defRPr sz="2000" b="0" i="0" u="none" strike="noStrike" cap="none">
                <a:solidFill>
                  <a:schemeClr val="accent1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>
            <a:r>
              <a:rPr lang="es-MX" sz="1400" b="1" u="sng" dirty="0">
                <a:solidFill>
                  <a:srgbClr val="003E7A"/>
                </a:solidFill>
              </a:rPr>
              <a:t>Aplica para: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Colectivo</a:t>
            </a:r>
          </a:p>
          <a:p>
            <a:endParaRPr lang="es-MX" sz="1400" b="1" dirty="0">
              <a:solidFill>
                <a:srgbClr val="003E7A"/>
              </a:solidFill>
            </a:endParaRPr>
          </a:p>
          <a:p>
            <a:r>
              <a:rPr lang="es-MX" sz="1400" b="1" dirty="0">
                <a:solidFill>
                  <a:srgbClr val="003E7A"/>
                </a:solidFill>
              </a:rPr>
              <a:t>AP Individual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8E0A36E3-37AC-47EF-9909-AD289FEE604B}"/>
              </a:ext>
            </a:extLst>
          </p:cNvPr>
          <p:cNvCxnSpPr>
            <a:cxnSpLocks/>
          </p:cNvCxnSpPr>
          <p:nvPr/>
        </p:nvCxnSpPr>
        <p:spPr>
          <a:xfrm>
            <a:off x="673770" y="3193117"/>
            <a:ext cx="5851721" cy="198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49723CA7-927A-4631-AF0B-894D07296D36}"/>
              </a:ext>
            </a:extLst>
          </p:cNvPr>
          <p:cNvCxnSpPr>
            <a:cxnSpLocks/>
          </p:cNvCxnSpPr>
          <p:nvPr/>
        </p:nvCxnSpPr>
        <p:spPr>
          <a:xfrm>
            <a:off x="2319500" y="2917465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C53F8CD-138C-4511-9884-77091192FAB9}"/>
              </a:ext>
            </a:extLst>
          </p:cNvPr>
          <p:cNvSpPr txBox="1"/>
          <p:nvPr/>
        </p:nvSpPr>
        <p:spPr>
          <a:xfrm>
            <a:off x="2286001" y="3356329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Septiembre 2022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44CB7AA4-E8D0-47A8-95C1-9637DE4134CF}"/>
              </a:ext>
            </a:extLst>
          </p:cNvPr>
          <p:cNvSpPr txBox="1"/>
          <p:nvPr/>
        </p:nvSpPr>
        <p:spPr>
          <a:xfrm>
            <a:off x="1418178" y="3251011"/>
            <a:ext cx="831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/>
              <a:t>…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54B4AB9-2BFB-4C53-8169-7E680B828AAB}"/>
              </a:ext>
            </a:extLst>
          </p:cNvPr>
          <p:cNvSpPr txBox="1"/>
          <p:nvPr/>
        </p:nvSpPr>
        <p:spPr>
          <a:xfrm>
            <a:off x="0" y="3371324"/>
            <a:ext cx="123925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b="1" dirty="0">
                <a:solidFill>
                  <a:srgbClr val="C00000"/>
                </a:solidFill>
              </a:rPr>
              <a:t>Marzo 2021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324A690F-02C1-416C-BD36-9DBB0BB61755}"/>
              </a:ext>
            </a:extLst>
          </p:cNvPr>
          <p:cNvSpPr txBox="1"/>
          <p:nvPr/>
        </p:nvSpPr>
        <p:spPr>
          <a:xfrm>
            <a:off x="179448" y="2617754"/>
            <a:ext cx="10202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Inicio de vigencia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1B630D-BD19-4C15-B1DF-929572DDEF3B}"/>
              </a:ext>
            </a:extLst>
          </p:cNvPr>
          <p:cNvSpPr txBox="1"/>
          <p:nvPr/>
        </p:nvSpPr>
        <p:spPr>
          <a:xfrm>
            <a:off x="5899356" y="2477106"/>
            <a:ext cx="8903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Fin de vigencia</a:t>
            </a:r>
          </a:p>
        </p:txBody>
      </p:sp>
      <p:cxnSp>
        <p:nvCxnSpPr>
          <p:cNvPr id="19" name="Conector recto 18">
            <a:extLst>
              <a:ext uri="{FF2B5EF4-FFF2-40B4-BE49-F238E27FC236}">
                <a16:creationId xmlns:a16="http://schemas.microsoft.com/office/drawing/2014/main" id="{6277FD10-2495-4C9B-9A44-3B7388D3A18F}"/>
              </a:ext>
            </a:extLst>
          </p:cNvPr>
          <p:cNvCxnSpPr>
            <a:cxnSpLocks/>
          </p:cNvCxnSpPr>
          <p:nvPr/>
        </p:nvCxnSpPr>
        <p:spPr>
          <a:xfrm>
            <a:off x="3650996" y="2989654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10E02FA1-4258-48BD-A927-00BC027D1D40}"/>
              </a:ext>
            </a:extLst>
          </p:cNvPr>
          <p:cNvCxnSpPr>
            <a:cxnSpLocks/>
          </p:cNvCxnSpPr>
          <p:nvPr/>
        </p:nvCxnSpPr>
        <p:spPr>
          <a:xfrm>
            <a:off x="1036132" y="2849284"/>
            <a:ext cx="0" cy="621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10515D1E-C4AC-480C-8635-60A51D6B2B23}"/>
              </a:ext>
            </a:extLst>
          </p:cNvPr>
          <p:cNvSpPr txBox="1"/>
          <p:nvPr/>
        </p:nvSpPr>
        <p:spPr>
          <a:xfrm>
            <a:off x="315927" y="3814960"/>
            <a:ext cx="1070811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$0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F080342D-3844-4019-9D90-98D8BB3617C6}"/>
              </a:ext>
            </a:extLst>
          </p:cNvPr>
          <p:cNvCxnSpPr>
            <a:cxnSpLocks/>
          </p:cNvCxnSpPr>
          <p:nvPr/>
        </p:nvCxnSpPr>
        <p:spPr>
          <a:xfrm>
            <a:off x="4649616" y="2937517"/>
            <a:ext cx="0" cy="5548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A4131F2-0557-4E79-B8F1-EDE527663051}"/>
              </a:ext>
            </a:extLst>
          </p:cNvPr>
          <p:cNvSpPr txBox="1"/>
          <p:nvPr/>
        </p:nvSpPr>
        <p:spPr>
          <a:xfrm>
            <a:off x="4604086" y="3424506"/>
            <a:ext cx="1443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/>
              <a:t>Diciembre 2022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15AE8662-6687-4012-8913-3AABAF2E171E}"/>
              </a:ext>
            </a:extLst>
          </p:cNvPr>
          <p:cNvCxnSpPr>
            <a:cxnSpLocks/>
          </p:cNvCxnSpPr>
          <p:nvPr/>
        </p:nvCxnSpPr>
        <p:spPr>
          <a:xfrm>
            <a:off x="5824702" y="2889390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DC8E006C-D101-4B77-AA54-7358522D787B}"/>
              </a:ext>
            </a:extLst>
          </p:cNvPr>
          <p:cNvSpPr txBox="1"/>
          <p:nvPr/>
        </p:nvSpPr>
        <p:spPr>
          <a:xfrm>
            <a:off x="4773689" y="3670452"/>
            <a:ext cx="10740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Prima emitida </a:t>
            </a:r>
            <a:r>
              <a:rPr lang="es-MX" sz="1000" b="1" dirty="0">
                <a:solidFill>
                  <a:srgbClr val="C00000"/>
                </a:solidFill>
              </a:rPr>
              <a:t>-$40,000</a:t>
            </a:r>
          </a:p>
          <a:p>
            <a:pPr algn="ctr"/>
            <a:endParaRPr lang="es-MX" sz="1000" b="1" dirty="0"/>
          </a:p>
          <a:p>
            <a:pPr algn="ctr"/>
            <a:r>
              <a:rPr lang="es-MX" sz="1000" b="1" dirty="0"/>
              <a:t>Prima devengada </a:t>
            </a:r>
          </a:p>
          <a:p>
            <a:pPr algn="ctr"/>
            <a:r>
              <a:rPr lang="es-MX" sz="1000" b="1" dirty="0"/>
              <a:t>$ 0</a:t>
            </a:r>
          </a:p>
        </p:txBody>
      </p:sp>
      <p:sp>
        <p:nvSpPr>
          <p:cNvPr id="32" name="Rectángulo 31">
            <a:extLst>
              <a:ext uri="{FF2B5EF4-FFF2-40B4-BE49-F238E27FC236}">
                <a16:creationId xmlns:a16="http://schemas.microsoft.com/office/drawing/2014/main" id="{8B8C7CC2-7DD4-4D54-9EA6-CB0E0BD61305}"/>
              </a:ext>
            </a:extLst>
          </p:cNvPr>
          <p:cNvSpPr/>
          <p:nvPr/>
        </p:nvSpPr>
        <p:spPr>
          <a:xfrm>
            <a:off x="4704347" y="2424169"/>
            <a:ext cx="1275348" cy="2322095"/>
          </a:xfrm>
          <a:prstGeom prst="rect">
            <a:avLst/>
          </a:prstGeom>
          <a:noFill/>
          <a:ln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91A8DFC0-19A8-4F41-87D3-22E73AA518B0}"/>
              </a:ext>
            </a:extLst>
          </p:cNvPr>
          <p:cNvCxnSpPr>
            <a:cxnSpLocks/>
          </p:cNvCxnSpPr>
          <p:nvPr/>
        </p:nvCxnSpPr>
        <p:spPr>
          <a:xfrm>
            <a:off x="6534565" y="2937518"/>
            <a:ext cx="0" cy="5387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uadroTexto 33">
            <a:extLst>
              <a:ext uri="{FF2B5EF4-FFF2-40B4-BE49-F238E27FC236}">
                <a16:creationId xmlns:a16="http://schemas.microsoft.com/office/drawing/2014/main" id="{81362C5C-0744-40AB-95BB-C7CEAE9FEA4A}"/>
              </a:ext>
            </a:extLst>
          </p:cNvPr>
          <p:cNvSpPr txBox="1"/>
          <p:nvPr/>
        </p:nvSpPr>
        <p:spPr>
          <a:xfrm>
            <a:off x="4887020" y="2604667"/>
            <a:ext cx="89033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Cancelada al inicio de vigencia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D2011AFD-B940-4DEF-8BEB-375E1239F9B9}"/>
              </a:ext>
            </a:extLst>
          </p:cNvPr>
          <p:cNvSpPr txBox="1"/>
          <p:nvPr/>
        </p:nvSpPr>
        <p:spPr>
          <a:xfrm>
            <a:off x="2424429" y="2705965"/>
            <a:ext cx="11590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>
                <a:solidFill>
                  <a:srgbClr val="C00000"/>
                </a:solidFill>
              </a:rPr>
              <a:t>* Se cancela la póliza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D222A31E-3C06-4410-A611-47521CBB7649}"/>
              </a:ext>
            </a:extLst>
          </p:cNvPr>
          <p:cNvSpPr txBox="1"/>
          <p:nvPr/>
        </p:nvSpPr>
        <p:spPr>
          <a:xfrm>
            <a:off x="248886" y="2255768"/>
            <a:ext cx="101466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b="1" dirty="0"/>
              <a:t>EJEMPLO 4</a:t>
            </a:r>
          </a:p>
        </p:txBody>
      </p:sp>
    </p:spTree>
    <p:extLst>
      <p:ext uri="{BB962C8B-B14F-4D97-AF65-F5344CB8AC3E}">
        <p14:creationId xmlns:p14="http://schemas.microsoft.com/office/powerpoint/2010/main" val="2360812059"/>
      </p:ext>
    </p:extLst>
  </p:cSld>
  <p:clrMapOvr>
    <a:masterClrMapping/>
  </p:clrMapOvr>
</p:sld>
</file>

<file path=ppt/theme/theme1.xml><?xml version="1.0" encoding="utf-8"?>
<a:theme xmlns:a="http://schemas.openxmlformats.org/drawingml/2006/main" name="Cordelia template">
  <a:themeElements>
    <a:clrScheme name="Custom 347">
      <a:dk1>
        <a:srgbClr val="263238"/>
      </a:dk1>
      <a:lt1>
        <a:srgbClr val="FFFFFF"/>
      </a:lt1>
      <a:dk2>
        <a:srgbClr val="607D8B"/>
      </a:dk2>
      <a:lt2>
        <a:srgbClr val="ECEFF1"/>
      </a:lt2>
      <a:accent1>
        <a:srgbClr val="0091EA"/>
      </a:accent1>
      <a:accent2>
        <a:srgbClr val="0053A3"/>
      </a:accent2>
      <a:accent3>
        <a:srgbClr val="607D8B"/>
      </a:accent3>
      <a:accent4>
        <a:srgbClr val="CFD8DC"/>
      </a:accent4>
      <a:accent5>
        <a:srgbClr val="ECEFF1"/>
      </a:accent5>
      <a:accent6>
        <a:srgbClr val="ACDBF8"/>
      </a:accent6>
      <a:hlink>
        <a:srgbClr val="0091EA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2023-01-18T06:00:00+00:00</Fecha>
    <Ejercicio xmlns="8a1bad36-d8b0-4cfa-9462-7c748c5ba06c">2022: Nueva Estructura Seguros (CUSF)</Ejercicio>
    <Orden xmlns="8a1bad36-d8b0-4cfa-9462-7c748c5ba06c">D</Orden>
    <_dlc_DocId xmlns="fbb82a6a-a961-4754-99c6-5e8b59674839">ZUWP26PT267V-208-614</_dlc_DocId>
    <_dlc_DocIdUrl xmlns="fbb82a6a-a961-4754-99c6-5e8b59674839">
      <Url>https://www.cnsf.gob.mx/Sistemas/_layouts/15/DocIdRedir.aspx?ID=ZUWP26PT267V-208-614</Url>
      <Description>ZUWP26PT267V-208-614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44D1BB-63FE-4D39-B152-C074AC8A20D2}"/>
</file>

<file path=customXml/itemProps2.xml><?xml version="1.0" encoding="utf-8"?>
<ds:datastoreItem xmlns:ds="http://schemas.openxmlformats.org/officeDocument/2006/customXml" ds:itemID="{DED9C25D-ADD1-4687-9F13-CF842DE691C4}"/>
</file>

<file path=customXml/itemProps3.xml><?xml version="1.0" encoding="utf-8"?>
<ds:datastoreItem xmlns:ds="http://schemas.openxmlformats.org/officeDocument/2006/customXml" ds:itemID="{02BA5D7E-12E3-476C-B0B3-E355637BAC21}"/>
</file>

<file path=customXml/itemProps4.xml><?xml version="1.0" encoding="utf-8"?>
<ds:datastoreItem xmlns:ds="http://schemas.openxmlformats.org/officeDocument/2006/customXml" ds:itemID="{BFEDC194-6932-4B67-800A-FC38627F88BC}"/>
</file>

<file path=docProps/app.xml><?xml version="1.0" encoding="utf-8"?>
<Properties xmlns="http://schemas.openxmlformats.org/officeDocument/2006/extended-properties" xmlns:vt="http://schemas.openxmlformats.org/officeDocument/2006/docPropsVTypes">
  <TotalTime>4462</TotalTime>
  <Words>1294</Words>
  <Application>Microsoft Office PowerPoint</Application>
  <PresentationFormat>Presentación en pantalla (16:9)</PresentationFormat>
  <Paragraphs>326</Paragraphs>
  <Slides>20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Roboto Slab</vt:lpstr>
      <vt:lpstr>Montserrat</vt:lpstr>
      <vt:lpstr>Wingdings</vt:lpstr>
      <vt:lpstr>Source Sans Pro</vt:lpstr>
      <vt:lpstr>Dosis</vt:lpstr>
      <vt:lpstr>Arial</vt:lpstr>
      <vt:lpstr>Cordelia template</vt:lpstr>
      <vt:lpstr>Taller sobre el Manual del Sistema Estadístico de los Seguros de Accidentes Personales</vt:lpstr>
      <vt:lpstr>Signado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Prima devengada</vt:lpstr>
      <vt:lpstr>Periodo de espera</vt:lpstr>
      <vt:lpstr>Monto de la reclamación</vt:lpstr>
      <vt:lpstr>Monto de la reclamación</vt:lpstr>
      <vt:lpstr>Monto pagado de la reclamación</vt:lpstr>
      <vt:lpstr>Estatus de la reclamación</vt:lpstr>
      <vt:lpstr>Cobertura</vt:lpstr>
      <vt:lpstr>Consistencia entre tablas</vt:lpstr>
      <vt:lpstr>Ocupación</vt:lpstr>
      <vt:lpstr>Gracias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Accidentes Personales 2022</dc:title>
  <dc:creator>KARINA LUNA MARTINEZ</dc:creator>
  <cp:lastModifiedBy>RICARDO HUMBERTO SEVILLA AGUILAR</cp:lastModifiedBy>
  <cp:revision>163</cp:revision>
  <dcterms:modified xsi:type="dcterms:W3CDTF">2023-01-19T03:25:28Z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5ade24c0-12a3-4e02-84ef-8976c8b31b85</vt:lpwstr>
  </property>
</Properties>
</file>